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60" r:id="rId5"/>
    <p:sldId id="261" r:id="rId6"/>
    <p:sldId id="270" r:id="rId7"/>
    <p:sldId id="274" r:id="rId8"/>
    <p:sldId id="262" r:id="rId9"/>
    <p:sldId id="263" r:id="rId10"/>
    <p:sldId id="265" r:id="rId11"/>
    <p:sldId id="267" r:id="rId12"/>
    <p:sldId id="269" r:id="rId13"/>
    <p:sldId id="276" r:id="rId14"/>
    <p:sldId id="271" r:id="rId15"/>
    <p:sldId id="278" r:id="rId16"/>
    <p:sldId id="279" r:id="rId17"/>
    <p:sldId id="275" r:id="rId18"/>
    <p:sldId id="272" r:id="rId19"/>
    <p:sldId id="277" r:id="rId20"/>
    <p:sldId id="284" r:id="rId21"/>
    <p:sldId id="280" r:id="rId22"/>
    <p:sldId id="281" r:id="rId23"/>
    <p:sldId id="282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chitapendse:Desktop:Physio%20recordings_RP:1%20analysis:B_phys_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chitapendse:Desktop:Physio%20recordings_RP:1%20analysis:F_phys_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chitapendse:Desktop:Physio%20recordings_RP:1%20analysis:F_phys_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chitapendse:Desktop:Physio%20recordings_RP:1%20analysis:B_phys_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Back</a:t>
            </a:r>
            <a:r>
              <a:rPr lang="en-US" baseline="0"/>
              <a:t> Leg: </a:t>
            </a:r>
            <a:r>
              <a:rPr lang="en-US"/>
              <a:t>X Velocity</a:t>
            </a:r>
            <a:r>
              <a:rPr lang="en-US" baseline="0"/>
              <a:t> Progression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Hip</c:v>
          </c:tx>
          <c:spPr>
            <a:ln w="47625"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data!$A$2:$A$51</c:f>
              <c:numCache>
                <c:formatCode>General</c:formatCode>
                <c:ptCount val="50"/>
                <c:pt idx="0">
                  <c:v>0.0</c:v>
                </c:pt>
                <c:pt idx="1">
                  <c:v>0.0191886955805</c:v>
                </c:pt>
                <c:pt idx="2">
                  <c:v>0.0400328270523</c:v>
                </c:pt>
                <c:pt idx="3">
                  <c:v>0.0608769585241</c:v>
                </c:pt>
                <c:pt idx="4">
                  <c:v>0.0817210899958</c:v>
                </c:pt>
                <c:pt idx="5">
                  <c:v>0.102565221468</c:v>
                </c:pt>
                <c:pt idx="6">
                  <c:v>0.123409352939</c:v>
                </c:pt>
                <c:pt idx="7">
                  <c:v>0.144253484411</c:v>
                </c:pt>
                <c:pt idx="8">
                  <c:v>0.165097615883</c:v>
                </c:pt>
                <c:pt idx="9">
                  <c:v>0.185941747355</c:v>
                </c:pt>
                <c:pt idx="10">
                  <c:v>0.206785878826</c:v>
                </c:pt>
                <c:pt idx="11">
                  <c:v>0.227630010298</c:v>
                </c:pt>
                <c:pt idx="12">
                  <c:v>0.24847414177</c:v>
                </c:pt>
                <c:pt idx="13">
                  <c:v>0.269318273242</c:v>
                </c:pt>
                <c:pt idx="14">
                  <c:v>0.290162404713</c:v>
                </c:pt>
                <c:pt idx="15">
                  <c:v>0.311006536185</c:v>
                </c:pt>
                <c:pt idx="16">
                  <c:v>0.331850667657</c:v>
                </c:pt>
                <c:pt idx="17">
                  <c:v>0.352694799129</c:v>
                </c:pt>
                <c:pt idx="18">
                  <c:v>0.3735389306</c:v>
                </c:pt>
                <c:pt idx="19">
                  <c:v>0.394383062072</c:v>
                </c:pt>
                <c:pt idx="20">
                  <c:v>0.415227193544</c:v>
                </c:pt>
                <c:pt idx="21">
                  <c:v>0.436071307908</c:v>
                </c:pt>
                <c:pt idx="22">
                  <c:v>0.45691543938</c:v>
                </c:pt>
                <c:pt idx="23">
                  <c:v>0.477759570852</c:v>
                </c:pt>
                <c:pt idx="24">
                  <c:v>0.498603702323</c:v>
                </c:pt>
                <c:pt idx="25">
                  <c:v>0.519447833795</c:v>
                </c:pt>
                <c:pt idx="26">
                  <c:v>0.540291965267</c:v>
                </c:pt>
                <c:pt idx="27">
                  <c:v>0.561136096739</c:v>
                </c:pt>
                <c:pt idx="28">
                  <c:v>0.58198022821</c:v>
                </c:pt>
                <c:pt idx="29">
                  <c:v>0.602824359682</c:v>
                </c:pt>
                <c:pt idx="30">
                  <c:v>0.623668491154</c:v>
                </c:pt>
                <c:pt idx="31">
                  <c:v>0.644512622626</c:v>
                </c:pt>
                <c:pt idx="32">
                  <c:v>0.665356754097</c:v>
                </c:pt>
                <c:pt idx="33">
                  <c:v>0.669525580392</c:v>
                </c:pt>
                <c:pt idx="34">
                  <c:v>0.686200885569</c:v>
                </c:pt>
                <c:pt idx="35">
                  <c:v>0.690369711864</c:v>
                </c:pt>
                <c:pt idx="36">
                  <c:v>0.707045017041</c:v>
                </c:pt>
                <c:pt idx="37">
                  <c:v>0.711213843335</c:v>
                </c:pt>
                <c:pt idx="38">
                  <c:v>0.727889148513</c:v>
                </c:pt>
                <c:pt idx="39">
                  <c:v>0.732057974807</c:v>
                </c:pt>
                <c:pt idx="40">
                  <c:v>0.748733279984</c:v>
                </c:pt>
                <c:pt idx="41">
                  <c:v>0.752902106279</c:v>
                </c:pt>
                <c:pt idx="42">
                  <c:v>0.769577411456</c:v>
                </c:pt>
                <c:pt idx="43">
                  <c:v>0.790421542928</c:v>
                </c:pt>
                <c:pt idx="44">
                  <c:v>0.8112656744</c:v>
                </c:pt>
                <c:pt idx="45">
                  <c:v>0.832109805871</c:v>
                </c:pt>
                <c:pt idx="46">
                  <c:v>0.852953937343</c:v>
                </c:pt>
                <c:pt idx="47">
                  <c:v>0.873798068815</c:v>
                </c:pt>
                <c:pt idx="48">
                  <c:v>0.894642200287</c:v>
                </c:pt>
                <c:pt idx="49">
                  <c:v>0.915486331759</c:v>
                </c:pt>
              </c:numCache>
            </c:numRef>
          </c:xVal>
          <c:yVal>
            <c:numRef>
              <c:f>data!$D$2:$D$51</c:f>
              <c:numCache>
                <c:formatCode>General</c:formatCode>
                <c:ptCount val="50"/>
                <c:pt idx="0">
                  <c:v>-0.114103762899</c:v>
                </c:pt>
                <c:pt idx="1">
                  <c:v>-0.0295114242812</c:v>
                </c:pt>
                <c:pt idx="2">
                  <c:v>-0.0177091897793</c:v>
                </c:pt>
                <c:pt idx="3">
                  <c:v>-0.0844816836527</c:v>
                </c:pt>
                <c:pt idx="4">
                  <c:v>-0.0211801981799</c:v>
                </c:pt>
                <c:pt idx="5">
                  <c:v>0.0170367437398</c:v>
                </c:pt>
                <c:pt idx="6">
                  <c:v>0.0538418104501</c:v>
                </c:pt>
                <c:pt idx="7">
                  <c:v>0.172575623735</c:v>
                </c:pt>
                <c:pt idx="8">
                  <c:v>0.237542474805</c:v>
                </c:pt>
                <c:pt idx="9">
                  <c:v>0.246218006177</c:v>
                </c:pt>
                <c:pt idx="10">
                  <c:v>0.30693800983</c:v>
                </c:pt>
                <c:pt idx="11">
                  <c:v>0.370537763891</c:v>
                </c:pt>
                <c:pt idx="12">
                  <c:v>0.351139324117</c:v>
                </c:pt>
                <c:pt idx="13">
                  <c:v>0.473349385747</c:v>
                </c:pt>
                <c:pt idx="14">
                  <c:v>0.737137551901</c:v>
                </c:pt>
                <c:pt idx="15">
                  <c:v>0.877691096315</c:v>
                </c:pt>
                <c:pt idx="16">
                  <c:v>0.928444518266</c:v>
                </c:pt>
                <c:pt idx="17">
                  <c:v>0.96036342251</c:v>
                </c:pt>
                <c:pt idx="18">
                  <c:v>1.02820803959</c:v>
                </c:pt>
                <c:pt idx="19">
                  <c:v>1.05491709705</c:v>
                </c:pt>
                <c:pt idx="20">
                  <c:v>1.0462363387</c:v>
                </c:pt>
                <c:pt idx="21">
                  <c:v>1.11995583872</c:v>
                </c:pt>
                <c:pt idx="22">
                  <c:v>1.16783722085</c:v>
                </c:pt>
                <c:pt idx="23">
                  <c:v>1.05780387651</c:v>
                </c:pt>
                <c:pt idx="24">
                  <c:v>0.867109672231</c:v>
                </c:pt>
                <c:pt idx="25">
                  <c:v>0.650061839409</c:v>
                </c:pt>
                <c:pt idx="26">
                  <c:v>0.351736829024</c:v>
                </c:pt>
                <c:pt idx="27">
                  <c:v>0.176587813661</c:v>
                </c:pt>
                <c:pt idx="28">
                  <c:v>0.117726298611</c:v>
                </c:pt>
                <c:pt idx="29">
                  <c:v>-0.0335828552901</c:v>
                </c:pt>
                <c:pt idx="30">
                  <c:v>-0.141373535858</c:v>
                </c:pt>
                <c:pt idx="31">
                  <c:v>-0.186911948644</c:v>
                </c:pt>
                <c:pt idx="32">
                  <c:v>-0.220715973141</c:v>
                </c:pt>
                <c:pt idx="34">
                  <c:v>-0.125611689003</c:v>
                </c:pt>
                <c:pt idx="36">
                  <c:v>0.0984760795101</c:v>
                </c:pt>
                <c:pt idx="38">
                  <c:v>0.165552668706</c:v>
                </c:pt>
                <c:pt idx="40">
                  <c:v>0.0696321285599</c:v>
                </c:pt>
                <c:pt idx="42">
                  <c:v>0.0306117792981</c:v>
                </c:pt>
                <c:pt idx="43">
                  <c:v>0.113789268833</c:v>
                </c:pt>
                <c:pt idx="44">
                  <c:v>0.154016003508</c:v>
                </c:pt>
                <c:pt idx="45">
                  <c:v>0.148628430586</c:v>
                </c:pt>
                <c:pt idx="46">
                  <c:v>0.212548183446</c:v>
                </c:pt>
              </c:numCache>
            </c:numRef>
          </c:yVal>
          <c:smooth val="0"/>
        </c:ser>
        <c:ser>
          <c:idx val="1"/>
          <c:order val="1"/>
          <c:tx>
            <c:v>Knee</c:v>
          </c:tx>
          <c:spPr>
            <a:ln w="47625">
              <a:noFill/>
            </a:ln>
          </c:spPr>
          <c:marker>
            <c:symbol val="squar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data!$A$2:$A$51</c:f>
              <c:numCache>
                <c:formatCode>General</c:formatCode>
                <c:ptCount val="50"/>
                <c:pt idx="0">
                  <c:v>0.0</c:v>
                </c:pt>
                <c:pt idx="1">
                  <c:v>0.0191886955805</c:v>
                </c:pt>
                <c:pt idx="2">
                  <c:v>0.0400328270523</c:v>
                </c:pt>
                <c:pt idx="3">
                  <c:v>0.0608769585241</c:v>
                </c:pt>
                <c:pt idx="4">
                  <c:v>0.0817210899958</c:v>
                </c:pt>
                <c:pt idx="5">
                  <c:v>0.102565221468</c:v>
                </c:pt>
                <c:pt idx="6">
                  <c:v>0.123409352939</c:v>
                </c:pt>
                <c:pt idx="7">
                  <c:v>0.144253484411</c:v>
                </c:pt>
                <c:pt idx="8">
                  <c:v>0.165097615883</c:v>
                </c:pt>
                <c:pt idx="9">
                  <c:v>0.185941747355</c:v>
                </c:pt>
                <c:pt idx="10">
                  <c:v>0.206785878826</c:v>
                </c:pt>
                <c:pt idx="11">
                  <c:v>0.227630010298</c:v>
                </c:pt>
                <c:pt idx="12">
                  <c:v>0.24847414177</c:v>
                </c:pt>
                <c:pt idx="13">
                  <c:v>0.269318273242</c:v>
                </c:pt>
                <c:pt idx="14">
                  <c:v>0.290162404713</c:v>
                </c:pt>
                <c:pt idx="15">
                  <c:v>0.311006536185</c:v>
                </c:pt>
                <c:pt idx="16">
                  <c:v>0.331850667657</c:v>
                </c:pt>
                <c:pt idx="17">
                  <c:v>0.352694799129</c:v>
                </c:pt>
                <c:pt idx="18">
                  <c:v>0.3735389306</c:v>
                </c:pt>
                <c:pt idx="19">
                  <c:v>0.394383062072</c:v>
                </c:pt>
                <c:pt idx="20">
                  <c:v>0.415227193544</c:v>
                </c:pt>
                <c:pt idx="21">
                  <c:v>0.436071307908</c:v>
                </c:pt>
                <c:pt idx="22">
                  <c:v>0.45691543938</c:v>
                </c:pt>
                <c:pt idx="23">
                  <c:v>0.477759570852</c:v>
                </c:pt>
                <c:pt idx="24">
                  <c:v>0.498603702323</c:v>
                </c:pt>
                <c:pt idx="25">
                  <c:v>0.519447833795</c:v>
                </c:pt>
                <c:pt idx="26">
                  <c:v>0.540291965267</c:v>
                </c:pt>
                <c:pt idx="27">
                  <c:v>0.561136096739</c:v>
                </c:pt>
                <c:pt idx="28">
                  <c:v>0.58198022821</c:v>
                </c:pt>
                <c:pt idx="29">
                  <c:v>0.602824359682</c:v>
                </c:pt>
                <c:pt idx="30">
                  <c:v>0.623668491154</c:v>
                </c:pt>
                <c:pt idx="31">
                  <c:v>0.644512622626</c:v>
                </c:pt>
                <c:pt idx="32">
                  <c:v>0.665356754097</c:v>
                </c:pt>
                <c:pt idx="33">
                  <c:v>0.669525580392</c:v>
                </c:pt>
                <c:pt idx="34">
                  <c:v>0.686200885569</c:v>
                </c:pt>
                <c:pt idx="35">
                  <c:v>0.690369711864</c:v>
                </c:pt>
                <c:pt idx="36">
                  <c:v>0.707045017041</c:v>
                </c:pt>
                <c:pt idx="37">
                  <c:v>0.711213843335</c:v>
                </c:pt>
                <c:pt idx="38">
                  <c:v>0.727889148513</c:v>
                </c:pt>
                <c:pt idx="39">
                  <c:v>0.732057974807</c:v>
                </c:pt>
                <c:pt idx="40">
                  <c:v>0.748733279984</c:v>
                </c:pt>
                <c:pt idx="41">
                  <c:v>0.752902106279</c:v>
                </c:pt>
                <c:pt idx="42">
                  <c:v>0.769577411456</c:v>
                </c:pt>
                <c:pt idx="43">
                  <c:v>0.790421542928</c:v>
                </c:pt>
                <c:pt idx="44">
                  <c:v>0.8112656744</c:v>
                </c:pt>
                <c:pt idx="45">
                  <c:v>0.832109805871</c:v>
                </c:pt>
                <c:pt idx="46">
                  <c:v>0.852953937343</c:v>
                </c:pt>
                <c:pt idx="47">
                  <c:v>0.873798068815</c:v>
                </c:pt>
                <c:pt idx="48">
                  <c:v>0.894642200287</c:v>
                </c:pt>
                <c:pt idx="49">
                  <c:v>0.915486331759</c:v>
                </c:pt>
              </c:numCache>
            </c:numRef>
          </c:xVal>
          <c:yVal>
            <c:numRef>
              <c:f>data!$H$2:$H$51</c:f>
              <c:numCache>
                <c:formatCode>General</c:formatCode>
                <c:ptCount val="50"/>
                <c:pt idx="0">
                  <c:v>-0.122595639615</c:v>
                </c:pt>
                <c:pt idx="1">
                  <c:v>-0.141166805767</c:v>
                </c:pt>
                <c:pt idx="2">
                  <c:v>-0.165742533424</c:v>
                </c:pt>
                <c:pt idx="3">
                  <c:v>-0.156275501233</c:v>
                </c:pt>
                <c:pt idx="4">
                  <c:v>-0.0947334171531</c:v>
                </c:pt>
                <c:pt idx="5">
                  <c:v>-0.042644146789</c:v>
                </c:pt>
                <c:pt idx="6">
                  <c:v>-0.0219683123841</c:v>
                </c:pt>
                <c:pt idx="7">
                  <c:v>-0.0398359515674</c:v>
                </c:pt>
                <c:pt idx="8">
                  <c:v>-0.0180167922098</c:v>
                </c:pt>
                <c:pt idx="9">
                  <c:v>-0.02973592745</c:v>
                </c:pt>
                <c:pt idx="10">
                  <c:v>-0.0843954454755</c:v>
                </c:pt>
                <c:pt idx="11">
                  <c:v>-0.083088150249</c:v>
                </c:pt>
                <c:pt idx="12">
                  <c:v>-0.00938694408929</c:v>
                </c:pt>
                <c:pt idx="13">
                  <c:v>0.0542284014982</c:v>
                </c:pt>
                <c:pt idx="14">
                  <c:v>0.125316215659</c:v>
                </c:pt>
                <c:pt idx="15">
                  <c:v>0.117443790358</c:v>
                </c:pt>
                <c:pt idx="16">
                  <c:v>0.22930169637</c:v>
                </c:pt>
                <c:pt idx="17">
                  <c:v>0.674211664613</c:v>
                </c:pt>
                <c:pt idx="18">
                  <c:v>1.10242763079</c:v>
                </c:pt>
                <c:pt idx="19">
                  <c:v>1.49153400303</c:v>
                </c:pt>
                <c:pt idx="20">
                  <c:v>2.00603035129</c:v>
                </c:pt>
                <c:pt idx="21">
                  <c:v>2.5889268844</c:v>
                </c:pt>
                <c:pt idx="22">
                  <c:v>3.04870305783</c:v>
                </c:pt>
                <c:pt idx="23">
                  <c:v>3.30563044405</c:v>
                </c:pt>
                <c:pt idx="24">
                  <c:v>3.482442730859999</c:v>
                </c:pt>
                <c:pt idx="25">
                  <c:v>3.59341192889</c:v>
                </c:pt>
                <c:pt idx="26">
                  <c:v>3.47706766544</c:v>
                </c:pt>
                <c:pt idx="27">
                  <c:v>3.19871924613</c:v>
                </c:pt>
                <c:pt idx="28">
                  <c:v>2.6496901151</c:v>
                </c:pt>
                <c:pt idx="29">
                  <c:v>1.77138296189</c:v>
                </c:pt>
                <c:pt idx="30">
                  <c:v>0.83994312084</c:v>
                </c:pt>
                <c:pt idx="31">
                  <c:v>0.0987865880022</c:v>
                </c:pt>
                <c:pt idx="32">
                  <c:v>-0.122406805564</c:v>
                </c:pt>
                <c:pt idx="34">
                  <c:v>-0.111650791401</c:v>
                </c:pt>
                <c:pt idx="36">
                  <c:v>-0.188544460659</c:v>
                </c:pt>
                <c:pt idx="38">
                  <c:v>-0.262542447567</c:v>
                </c:pt>
                <c:pt idx="40">
                  <c:v>-0.350028487567</c:v>
                </c:pt>
                <c:pt idx="42">
                  <c:v>-0.368238448744</c:v>
                </c:pt>
                <c:pt idx="43">
                  <c:v>-0.198240823737</c:v>
                </c:pt>
                <c:pt idx="44">
                  <c:v>0.0338039809165</c:v>
                </c:pt>
                <c:pt idx="45">
                  <c:v>0.159491978743</c:v>
                </c:pt>
                <c:pt idx="46">
                  <c:v>0.23815369425</c:v>
                </c:pt>
              </c:numCache>
            </c:numRef>
          </c:yVal>
          <c:smooth val="0"/>
        </c:ser>
        <c:ser>
          <c:idx val="3"/>
          <c:order val="2"/>
          <c:tx>
            <c:v>Foot</c:v>
          </c:tx>
          <c:spPr>
            <a:ln w="47625">
              <a:noFill/>
            </a:ln>
          </c:spPr>
          <c:marker>
            <c:symbol val="triangle"/>
            <c:size val="6"/>
            <c:spPr>
              <a:solidFill>
                <a:srgbClr val="5CBA2E"/>
              </a:solidFill>
              <a:ln>
                <a:solidFill>
                  <a:srgbClr val="5CBA2E"/>
                </a:solidFill>
              </a:ln>
            </c:spPr>
          </c:marker>
          <c:xVal>
            <c:numRef>
              <c:f>data!$A$2:$A$51</c:f>
              <c:numCache>
                <c:formatCode>General</c:formatCode>
                <c:ptCount val="50"/>
                <c:pt idx="0">
                  <c:v>0.0</c:v>
                </c:pt>
                <c:pt idx="1">
                  <c:v>0.0191886955805</c:v>
                </c:pt>
                <c:pt idx="2">
                  <c:v>0.0400328270523</c:v>
                </c:pt>
                <c:pt idx="3">
                  <c:v>0.0608769585241</c:v>
                </c:pt>
                <c:pt idx="4">
                  <c:v>0.0817210899958</c:v>
                </c:pt>
                <c:pt idx="5">
                  <c:v>0.102565221468</c:v>
                </c:pt>
                <c:pt idx="6">
                  <c:v>0.123409352939</c:v>
                </c:pt>
                <c:pt idx="7">
                  <c:v>0.144253484411</c:v>
                </c:pt>
                <c:pt idx="8">
                  <c:v>0.165097615883</c:v>
                </c:pt>
                <c:pt idx="9">
                  <c:v>0.185941747355</c:v>
                </c:pt>
                <c:pt idx="10">
                  <c:v>0.206785878826</c:v>
                </c:pt>
                <c:pt idx="11">
                  <c:v>0.227630010298</c:v>
                </c:pt>
                <c:pt idx="12">
                  <c:v>0.24847414177</c:v>
                </c:pt>
                <c:pt idx="13">
                  <c:v>0.269318273242</c:v>
                </c:pt>
                <c:pt idx="14">
                  <c:v>0.290162404713</c:v>
                </c:pt>
                <c:pt idx="15">
                  <c:v>0.311006536185</c:v>
                </c:pt>
                <c:pt idx="16">
                  <c:v>0.331850667657</c:v>
                </c:pt>
                <c:pt idx="17">
                  <c:v>0.352694799129</c:v>
                </c:pt>
                <c:pt idx="18">
                  <c:v>0.3735389306</c:v>
                </c:pt>
                <c:pt idx="19">
                  <c:v>0.394383062072</c:v>
                </c:pt>
                <c:pt idx="20">
                  <c:v>0.415227193544</c:v>
                </c:pt>
                <c:pt idx="21">
                  <c:v>0.436071307908</c:v>
                </c:pt>
                <c:pt idx="22">
                  <c:v>0.45691543938</c:v>
                </c:pt>
                <c:pt idx="23">
                  <c:v>0.477759570852</c:v>
                </c:pt>
                <c:pt idx="24">
                  <c:v>0.498603702323</c:v>
                </c:pt>
                <c:pt idx="25">
                  <c:v>0.519447833795</c:v>
                </c:pt>
                <c:pt idx="26">
                  <c:v>0.540291965267</c:v>
                </c:pt>
                <c:pt idx="27">
                  <c:v>0.561136096739</c:v>
                </c:pt>
                <c:pt idx="28">
                  <c:v>0.58198022821</c:v>
                </c:pt>
                <c:pt idx="29">
                  <c:v>0.602824359682</c:v>
                </c:pt>
                <c:pt idx="30">
                  <c:v>0.623668491154</c:v>
                </c:pt>
                <c:pt idx="31">
                  <c:v>0.644512622626</c:v>
                </c:pt>
                <c:pt idx="32">
                  <c:v>0.665356754097</c:v>
                </c:pt>
                <c:pt idx="33">
                  <c:v>0.669525580392</c:v>
                </c:pt>
                <c:pt idx="34">
                  <c:v>0.686200885569</c:v>
                </c:pt>
                <c:pt idx="35">
                  <c:v>0.690369711864</c:v>
                </c:pt>
                <c:pt idx="36">
                  <c:v>0.707045017041</c:v>
                </c:pt>
                <c:pt idx="37">
                  <c:v>0.711213843335</c:v>
                </c:pt>
                <c:pt idx="38">
                  <c:v>0.727889148513</c:v>
                </c:pt>
                <c:pt idx="39">
                  <c:v>0.732057974807</c:v>
                </c:pt>
                <c:pt idx="40">
                  <c:v>0.748733279984</c:v>
                </c:pt>
                <c:pt idx="41">
                  <c:v>0.752902106279</c:v>
                </c:pt>
                <c:pt idx="42">
                  <c:v>0.769577411456</c:v>
                </c:pt>
                <c:pt idx="43">
                  <c:v>0.790421542928</c:v>
                </c:pt>
                <c:pt idx="44">
                  <c:v>0.8112656744</c:v>
                </c:pt>
                <c:pt idx="45">
                  <c:v>0.832109805871</c:v>
                </c:pt>
                <c:pt idx="46">
                  <c:v>0.852953937343</c:v>
                </c:pt>
                <c:pt idx="47">
                  <c:v>0.873798068815</c:v>
                </c:pt>
                <c:pt idx="48">
                  <c:v>0.894642200287</c:v>
                </c:pt>
                <c:pt idx="49">
                  <c:v>0.915486331759</c:v>
                </c:pt>
              </c:numCache>
            </c:numRef>
          </c:xVal>
          <c:yVal>
            <c:numRef>
              <c:f>data!$P$2:$P$51</c:f>
              <c:numCache>
                <c:formatCode>General</c:formatCode>
                <c:ptCount val="50"/>
                <c:pt idx="22">
                  <c:v>1.94831091854</c:v>
                </c:pt>
                <c:pt idx="23">
                  <c:v>2.22546921873</c:v>
                </c:pt>
                <c:pt idx="24">
                  <c:v>2.65794353976</c:v>
                </c:pt>
                <c:pt idx="25">
                  <c:v>3.33842704011</c:v>
                </c:pt>
                <c:pt idx="26">
                  <c:v>4.14527790908</c:v>
                </c:pt>
                <c:pt idx="27">
                  <c:v>5.02290314206</c:v>
                </c:pt>
                <c:pt idx="28">
                  <c:v>6.082270847559998</c:v>
                </c:pt>
                <c:pt idx="29">
                  <c:v>7.165922822999997</c:v>
                </c:pt>
                <c:pt idx="30">
                  <c:v>8.11567634596</c:v>
                </c:pt>
                <c:pt idx="31">
                  <c:v>8.1542515241</c:v>
                </c:pt>
                <c:pt idx="32">
                  <c:v>6.577354521149998</c:v>
                </c:pt>
                <c:pt idx="34">
                  <c:v>3.75515874403</c:v>
                </c:pt>
                <c:pt idx="36">
                  <c:v>1.08987434772</c:v>
                </c:pt>
                <c:pt idx="38">
                  <c:v>-0.272361270836</c:v>
                </c:pt>
                <c:pt idx="40">
                  <c:v>-0.520734289835</c:v>
                </c:pt>
                <c:pt idx="42">
                  <c:v>-0.410746952349</c:v>
                </c:pt>
                <c:pt idx="43">
                  <c:v>-0.270562064788</c:v>
                </c:pt>
                <c:pt idx="44">
                  <c:v>-0.0794030136758</c:v>
                </c:pt>
                <c:pt idx="45">
                  <c:v>0.113663104329</c:v>
                </c:pt>
                <c:pt idx="46">
                  <c:v>0.170684556951</c:v>
                </c:pt>
                <c:pt idx="47">
                  <c:v>0.122357342106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687288"/>
        <c:axId val="2141695608"/>
      </c:scatterChart>
      <c:valAx>
        <c:axId val="2141687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1695608"/>
        <c:crosses val="autoZero"/>
        <c:crossBetween val="midCat"/>
      </c:valAx>
      <c:valAx>
        <c:axId val="2141695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X Velocity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1687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6041675662623"/>
          <c:y val="0.176502133086407"/>
          <c:w val="0.0903306938187863"/>
          <c:h val="0.2515932060216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Front Leg: X Velocity</a:t>
            </a:r>
            <a:r>
              <a:rPr lang="en-US" baseline="0"/>
              <a:t> Progression</a:t>
            </a:r>
          </a:p>
        </c:rich>
      </c:tx>
      <c:layout>
        <c:manualLayout>
          <c:xMode val="edge"/>
          <c:yMode val="edge"/>
          <c:x val="0.301692802513402"/>
          <c:y val="0.0569732990932778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Hip</c:v>
          </c:tx>
          <c:spPr>
            <a:ln w="47625"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data!$A$2:$A$51</c:f>
              <c:numCache>
                <c:formatCode>General</c:formatCode>
                <c:ptCount val="50"/>
                <c:pt idx="0">
                  <c:v>0.0</c:v>
                </c:pt>
                <c:pt idx="1">
                  <c:v>0.0208658383229</c:v>
                </c:pt>
                <c:pt idx="2">
                  <c:v>0.0417316766459</c:v>
                </c:pt>
                <c:pt idx="3">
                  <c:v>0.0625975149688</c:v>
                </c:pt>
                <c:pt idx="4">
                  <c:v>0.0834633532917</c:v>
                </c:pt>
                <c:pt idx="5">
                  <c:v>0.104329191615</c:v>
                </c:pt>
                <c:pt idx="6">
                  <c:v>0.125195029938</c:v>
                </c:pt>
                <c:pt idx="7">
                  <c:v>0.146060868261</c:v>
                </c:pt>
                <c:pt idx="8">
                  <c:v>0.166926706583</c:v>
                </c:pt>
                <c:pt idx="9">
                  <c:v>0.187792544906</c:v>
                </c:pt>
                <c:pt idx="10">
                  <c:v>0.208658383229</c:v>
                </c:pt>
                <c:pt idx="11">
                  <c:v>0.229524221552</c:v>
                </c:pt>
                <c:pt idx="12">
                  <c:v>0.250390059875</c:v>
                </c:pt>
                <c:pt idx="13">
                  <c:v>0.271255898198</c:v>
                </c:pt>
                <c:pt idx="14">
                  <c:v>0.292121736521</c:v>
                </c:pt>
                <c:pt idx="15">
                  <c:v>0.312987574844</c:v>
                </c:pt>
                <c:pt idx="16">
                  <c:v>0.333853413167</c:v>
                </c:pt>
                <c:pt idx="17">
                  <c:v>0.35471925149</c:v>
                </c:pt>
                <c:pt idx="18">
                  <c:v>0.375585089813</c:v>
                </c:pt>
                <c:pt idx="19">
                  <c:v>0.396450928136</c:v>
                </c:pt>
                <c:pt idx="20">
                  <c:v>0.417316766459</c:v>
                </c:pt>
                <c:pt idx="21">
                  <c:v>0.438182604782</c:v>
                </c:pt>
                <c:pt idx="22">
                  <c:v>0.459048443104</c:v>
                </c:pt>
                <c:pt idx="23">
                  <c:v>0.479914281427</c:v>
                </c:pt>
                <c:pt idx="24">
                  <c:v>0.50078011975</c:v>
                </c:pt>
                <c:pt idx="25">
                  <c:v>0.521645958073</c:v>
                </c:pt>
                <c:pt idx="26">
                  <c:v>0.542511796396</c:v>
                </c:pt>
                <c:pt idx="27">
                  <c:v>0.563377634719</c:v>
                </c:pt>
                <c:pt idx="28">
                  <c:v>0.584243473042</c:v>
                </c:pt>
                <c:pt idx="29">
                  <c:v>0.605109311365</c:v>
                </c:pt>
                <c:pt idx="30">
                  <c:v>0.625975149688</c:v>
                </c:pt>
                <c:pt idx="31">
                  <c:v>0.646840988011</c:v>
                </c:pt>
                <c:pt idx="32">
                  <c:v>0.648927571843</c:v>
                </c:pt>
                <c:pt idx="33">
                  <c:v>0.667706826334</c:v>
                </c:pt>
                <c:pt idx="34">
                  <c:v>0.669793410166</c:v>
                </c:pt>
                <c:pt idx="35">
                  <c:v>0.688572664657</c:v>
                </c:pt>
                <c:pt idx="36">
                  <c:v>0.690659248489</c:v>
                </c:pt>
                <c:pt idx="37">
                  <c:v>0.70943850298</c:v>
                </c:pt>
                <c:pt idx="38">
                  <c:v>0.711525086812</c:v>
                </c:pt>
                <c:pt idx="39">
                  <c:v>0.730304341303</c:v>
                </c:pt>
                <c:pt idx="40">
                  <c:v>0.732390925135</c:v>
                </c:pt>
                <c:pt idx="41">
                  <c:v>0.751170179626</c:v>
                </c:pt>
                <c:pt idx="42">
                  <c:v>0.753256763458</c:v>
                </c:pt>
                <c:pt idx="43">
                  <c:v>0.772036017948</c:v>
                </c:pt>
                <c:pt idx="44">
                  <c:v>0.774122601781</c:v>
                </c:pt>
                <c:pt idx="45">
                  <c:v>0.792901856271</c:v>
                </c:pt>
                <c:pt idx="46">
                  <c:v>0.813767694594</c:v>
                </c:pt>
                <c:pt idx="47">
                  <c:v>0.834633532917</c:v>
                </c:pt>
                <c:pt idx="48">
                  <c:v>0.85549937124</c:v>
                </c:pt>
                <c:pt idx="49">
                  <c:v>0.876365209563</c:v>
                </c:pt>
              </c:numCache>
            </c:numRef>
          </c:xVal>
          <c:yVal>
            <c:numRef>
              <c:f>data!$D$2:$D$51</c:f>
              <c:numCache>
                <c:formatCode>General</c:formatCode>
                <c:ptCount val="50"/>
                <c:pt idx="0">
                  <c:v>-0.00629382832247</c:v>
                </c:pt>
                <c:pt idx="1">
                  <c:v>0.03415143642</c:v>
                </c:pt>
                <c:pt idx="2">
                  <c:v>0.0436575835698</c:v>
                </c:pt>
                <c:pt idx="3">
                  <c:v>0.0136104192657</c:v>
                </c:pt>
                <c:pt idx="4">
                  <c:v>0.00751750182826</c:v>
                </c:pt>
                <c:pt idx="5">
                  <c:v>0.0150631435951</c:v>
                </c:pt>
                <c:pt idx="6">
                  <c:v>0.052565819098</c:v>
                </c:pt>
                <c:pt idx="7">
                  <c:v>0.0633976263399</c:v>
                </c:pt>
                <c:pt idx="8">
                  <c:v>0.0656115773902</c:v>
                </c:pt>
                <c:pt idx="9">
                  <c:v>0.0651460269357</c:v>
                </c:pt>
                <c:pt idx="10">
                  <c:v>0.0649910503622</c:v>
                </c:pt>
                <c:pt idx="11">
                  <c:v>0.0649916710961</c:v>
                </c:pt>
                <c:pt idx="12">
                  <c:v>0.061382930884</c:v>
                </c:pt>
                <c:pt idx="13">
                  <c:v>0.0554168500815</c:v>
                </c:pt>
                <c:pt idx="14">
                  <c:v>0.0375169523835</c:v>
                </c:pt>
                <c:pt idx="15">
                  <c:v>0.0886846717388</c:v>
                </c:pt>
                <c:pt idx="16">
                  <c:v>0.146920895373</c:v>
                </c:pt>
                <c:pt idx="17">
                  <c:v>0.204662187146</c:v>
                </c:pt>
                <c:pt idx="18">
                  <c:v>0.280117570258</c:v>
                </c:pt>
                <c:pt idx="19">
                  <c:v>0.381034838828</c:v>
                </c:pt>
                <c:pt idx="20">
                  <c:v>0.491104001689</c:v>
                </c:pt>
                <c:pt idx="21">
                  <c:v>0.48132826979</c:v>
                </c:pt>
                <c:pt idx="22">
                  <c:v>0.427351315536</c:v>
                </c:pt>
                <c:pt idx="23">
                  <c:v>0.27597375739</c:v>
                </c:pt>
                <c:pt idx="24">
                  <c:v>0.0907310246256</c:v>
                </c:pt>
                <c:pt idx="25">
                  <c:v>-0.086247049559</c:v>
                </c:pt>
                <c:pt idx="26">
                  <c:v>-0.275211496113</c:v>
                </c:pt>
                <c:pt idx="27">
                  <c:v>-0.35310698434</c:v>
                </c:pt>
                <c:pt idx="28">
                  <c:v>-0.385405633407</c:v>
                </c:pt>
                <c:pt idx="29">
                  <c:v>-0.383840763146</c:v>
                </c:pt>
                <c:pt idx="30">
                  <c:v>-0.401076061706</c:v>
                </c:pt>
                <c:pt idx="31">
                  <c:v>-0.410005319424</c:v>
                </c:pt>
                <c:pt idx="33">
                  <c:v>-0.324718338357</c:v>
                </c:pt>
                <c:pt idx="35">
                  <c:v>-0.114947097068</c:v>
                </c:pt>
                <c:pt idx="37">
                  <c:v>0.0413537088627</c:v>
                </c:pt>
                <c:pt idx="39">
                  <c:v>-0.00502173756941</c:v>
                </c:pt>
                <c:pt idx="41">
                  <c:v>-0.190502832167</c:v>
                </c:pt>
                <c:pt idx="43">
                  <c:v>-0.148894415477</c:v>
                </c:pt>
                <c:pt idx="45">
                  <c:v>-0.0750887362651</c:v>
                </c:pt>
                <c:pt idx="46">
                  <c:v>-0.164327102678</c:v>
                </c:pt>
                <c:pt idx="47">
                  <c:v>-0.208613986315</c:v>
                </c:pt>
                <c:pt idx="48">
                  <c:v>-0.267171336307</c:v>
                </c:pt>
                <c:pt idx="49">
                  <c:v>-0.195309795793</c:v>
                </c:pt>
              </c:numCache>
            </c:numRef>
          </c:yVal>
          <c:smooth val="0"/>
        </c:ser>
        <c:ser>
          <c:idx val="1"/>
          <c:order val="1"/>
          <c:tx>
            <c:v>Knee</c:v>
          </c:tx>
          <c:spPr>
            <a:ln w="47625">
              <a:noFill/>
            </a:ln>
          </c:spPr>
          <c:marker>
            <c:symbol val="squar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data!$A$2:$A$51</c:f>
              <c:numCache>
                <c:formatCode>General</c:formatCode>
                <c:ptCount val="50"/>
                <c:pt idx="0">
                  <c:v>0.0</c:v>
                </c:pt>
                <c:pt idx="1">
                  <c:v>0.0208658383229</c:v>
                </c:pt>
                <c:pt idx="2">
                  <c:v>0.0417316766459</c:v>
                </c:pt>
                <c:pt idx="3">
                  <c:v>0.0625975149688</c:v>
                </c:pt>
                <c:pt idx="4">
                  <c:v>0.0834633532917</c:v>
                </c:pt>
                <c:pt idx="5">
                  <c:v>0.104329191615</c:v>
                </c:pt>
                <c:pt idx="6">
                  <c:v>0.125195029938</c:v>
                </c:pt>
                <c:pt idx="7">
                  <c:v>0.146060868261</c:v>
                </c:pt>
                <c:pt idx="8">
                  <c:v>0.166926706583</c:v>
                </c:pt>
                <c:pt idx="9">
                  <c:v>0.187792544906</c:v>
                </c:pt>
                <c:pt idx="10">
                  <c:v>0.208658383229</c:v>
                </c:pt>
                <c:pt idx="11">
                  <c:v>0.229524221552</c:v>
                </c:pt>
                <c:pt idx="12">
                  <c:v>0.250390059875</c:v>
                </c:pt>
                <c:pt idx="13">
                  <c:v>0.271255898198</c:v>
                </c:pt>
                <c:pt idx="14">
                  <c:v>0.292121736521</c:v>
                </c:pt>
                <c:pt idx="15">
                  <c:v>0.312987574844</c:v>
                </c:pt>
                <c:pt idx="16">
                  <c:v>0.333853413167</c:v>
                </c:pt>
                <c:pt idx="17">
                  <c:v>0.35471925149</c:v>
                </c:pt>
                <c:pt idx="18">
                  <c:v>0.375585089813</c:v>
                </c:pt>
                <c:pt idx="19">
                  <c:v>0.396450928136</c:v>
                </c:pt>
                <c:pt idx="20">
                  <c:v>0.417316766459</c:v>
                </c:pt>
                <c:pt idx="21">
                  <c:v>0.438182604782</c:v>
                </c:pt>
                <c:pt idx="22">
                  <c:v>0.459048443104</c:v>
                </c:pt>
                <c:pt idx="23">
                  <c:v>0.479914281427</c:v>
                </c:pt>
                <c:pt idx="24">
                  <c:v>0.50078011975</c:v>
                </c:pt>
                <c:pt idx="25">
                  <c:v>0.521645958073</c:v>
                </c:pt>
                <c:pt idx="26">
                  <c:v>0.542511796396</c:v>
                </c:pt>
                <c:pt idx="27">
                  <c:v>0.563377634719</c:v>
                </c:pt>
                <c:pt idx="28">
                  <c:v>0.584243473042</c:v>
                </c:pt>
                <c:pt idx="29">
                  <c:v>0.605109311365</c:v>
                </c:pt>
                <c:pt idx="30">
                  <c:v>0.625975149688</c:v>
                </c:pt>
                <c:pt idx="31">
                  <c:v>0.646840988011</c:v>
                </c:pt>
                <c:pt idx="32">
                  <c:v>0.648927571843</c:v>
                </c:pt>
                <c:pt idx="33">
                  <c:v>0.667706826334</c:v>
                </c:pt>
                <c:pt idx="34">
                  <c:v>0.669793410166</c:v>
                </c:pt>
                <c:pt idx="35">
                  <c:v>0.688572664657</c:v>
                </c:pt>
                <c:pt idx="36">
                  <c:v>0.690659248489</c:v>
                </c:pt>
                <c:pt idx="37">
                  <c:v>0.70943850298</c:v>
                </c:pt>
                <c:pt idx="38">
                  <c:v>0.711525086812</c:v>
                </c:pt>
                <c:pt idx="39">
                  <c:v>0.730304341303</c:v>
                </c:pt>
                <c:pt idx="40">
                  <c:v>0.732390925135</c:v>
                </c:pt>
                <c:pt idx="41">
                  <c:v>0.751170179626</c:v>
                </c:pt>
                <c:pt idx="42">
                  <c:v>0.753256763458</c:v>
                </c:pt>
                <c:pt idx="43">
                  <c:v>0.772036017948</c:v>
                </c:pt>
                <c:pt idx="44">
                  <c:v>0.774122601781</c:v>
                </c:pt>
                <c:pt idx="45">
                  <c:v>0.792901856271</c:v>
                </c:pt>
                <c:pt idx="46">
                  <c:v>0.813767694594</c:v>
                </c:pt>
                <c:pt idx="47">
                  <c:v>0.834633532917</c:v>
                </c:pt>
                <c:pt idx="48">
                  <c:v>0.85549937124</c:v>
                </c:pt>
                <c:pt idx="49">
                  <c:v>0.876365209563</c:v>
                </c:pt>
              </c:numCache>
            </c:numRef>
          </c:xVal>
          <c:yVal>
            <c:numRef>
              <c:f>data!$H$2:$H$51</c:f>
              <c:numCache>
                <c:formatCode>General</c:formatCode>
                <c:ptCount val="50"/>
                <c:pt idx="0">
                  <c:v>-0.0649113895067</c:v>
                </c:pt>
                <c:pt idx="1">
                  <c:v>-0.0453821686735</c:v>
                </c:pt>
                <c:pt idx="2">
                  <c:v>-0.0405268498732</c:v>
                </c:pt>
                <c:pt idx="3">
                  <c:v>-0.0965127474481</c:v>
                </c:pt>
                <c:pt idx="4">
                  <c:v>-0.126511577269</c:v>
                </c:pt>
                <c:pt idx="5">
                  <c:v>-0.0714220608853</c:v>
                </c:pt>
                <c:pt idx="6">
                  <c:v>-0.027784878771</c:v>
                </c:pt>
                <c:pt idx="7">
                  <c:v>-0.0324962493707</c:v>
                </c:pt>
                <c:pt idx="8">
                  <c:v>-0.0938783526094</c:v>
                </c:pt>
                <c:pt idx="9">
                  <c:v>-0.0938783526094</c:v>
                </c:pt>
                <c:pt idx="10">
                  <c:v>-0.0324960424594</c:v>
                </c:pt>
                <c:pt idx="11">
                  <c:v>-0.0216629937497</c:v>
                </c:pt>
                <c:pt idx="12">
                  <c:v>-0.0372034817442</c:v>
                </c:pt>
                <c:pt idx="13">
                  <c:v>-0.00439789996036</c:v>
                </c:pt>
                <c:pt idx="14">
                  <c:v>0.143902680048</c:v>
                </c:pt>
                <c:pt idx="15">
                  <c:v>0.258511063297</c:v>
                </c:pt>
                <c:pt idx="16">
                  <c:v>0.41316257915</c:v>
                </c:pt>
                <c:pt idx="17">
                  <c:v>0.632607545062</c:v>
                </c:pt>
                <c:pt idx="18">
                  <c:v>0.810529341746</c:v>
                </c:pt>
                <c:pt idx="19">
                  <c:v>1.01111620367</c:v>
                </c:pt>
                <c:pt idx="20">
                  <c:v>1.08815114775</c:v>
                </c:pt>
                <c:pt idx="21">
                  <c:v>1.09548594688</c:v>
                </c:pt>
                <c:pt idx="22">
                  <c:v>1.12248290737</c:v>
                </c:pt>
                <c:pt idx="23">
                  <c:v>1.17328584208</c:v>
                </c:pt>
                <c:pt idx="24">
                  <c:v>1.25939115739</c:v>
                </c:pt>
                <c:pt idx="25">
                  <c:v>1.2035515875</c:v>
                </c:pt>
                <c:pt idx="26">
                  <c:v>0.916957693141</c:v>
                </c:pt>
                <c:pt idx="27">
                  <c:v>0.436393753742</c:v>
                </c:pt>
                <c:pt idx="28">
                  <c:v>-0.0799424618482</c:v>
                </c:pt>
                <c:pt idx="29">
                  <c:v>-0.419468201418</c:v>
                </c:pt>
                <c:pt idx="30">
                  <c:v>-0.417701799538</c:v>
                </c:pt>
                <c:pt idx="31">
                  <c:v>-0.246240394783</c:v>
                </c:pt>
                <c:pt idx="33">
                  <c:v>-0.0961750681851</c:v>
                </c:pt>
                <c:pt idx="35">
                  <c:v>0.0493775226742</c:v>
                </c:pt>
                <c:pt idx="37">
                  <c:v>-0.0300420742858</c:v>
                </c:pt>
                <c:pt idx="39">
                  <c:v>-0.244113553396</c:v>
                </c:pt>
                <c:pt idx="41">
                  <c:v>-0.372404981781</c:v>
                </c:pt>
                <c:pt idx="43">
                  <c:v>-0.418256321857</c:v>
                </c:pt>
                <c:pt idx="45">
                  <c:v>-0.498435697159</c:v>
                </c:pt>
                <c:pt idx="46">
                  <c:v>-0.512242061438</c:v>
                </c:pt>
                <c:pt idx="47">
                  <c:v>-0.29286868684</c:v>
                </c:pt>
                <c:pt idx="48">
                  <c:v>-0.10257793877</c:v>
                </c:pt>
                <c:pt idx="49">
                  <c:v>-0.0779634379028</c:v>
                </c:pt>
              </c:numCache>
            </c:numRef>
          </c:yVal>
          <c:smooth val="0"/>
        </c:ser>
        <c:ser>
          <c:idx val="3"/>
          <c:order val="2"/>
          <c:tx>
            <c:v>Foot</c:v>
          </c:tx>
          <c:spPr>
            <a:ln w="47625">
              <a:noFill/>
            </a:ln>
          </c:spPr>
          <c:marker>
            <c:symbol val="triangle"/>
            <c:size val="6"/>
            <c:spPr>
              <a:solidFill>
                <a:srgbClr val="6ABE3A"/>
              </a:solidFill>
              <a:ln>
                <a:solidFill>
                  <a:srgbClr val="6ABE3A"/>
                </a:solidFill>
              </a:ln>
            </c:spPr>
          </c:marker>
          <c:xVal>
            <c:numRef>
              <c:f>data!$A$2:$A$51</c:f>
              <c:numCache>
                <c:formatCode>General</c:formatCode>
                <c:ptCount val="50"/>
                <c:pt idx="0">
                  <c:v>0.0</c:v>
                </c:pt>
                <c:pt idx="1">
                  <c:v>0.0208658383229</c:v>
                </c:pt>
                <c:pt idx="2">
                  <c:v>0.0417316766459</c:v>
                </c:pt>
                <c:pt idx="3">
                  <c:v>0.0625975149688</c:v>
                </c:pt>
                <c:pt idx="4">
                  <c:v>0.0834633532917</c:v>
                </c:pt>
                <c:pt idx="5">
                  <c:v>0.104329191615</c:v>
                </c:pt>
                <c:pt idx="6">
                  <c:v>0.125195029938</c:v>
                </c:pt>
                <c:pt idx="7">
                  <c:v>0.146060868261</c:v>
                </c:pt>
                <c:pt idx="8">
                  <c:v>0.166926706583</c:v>
                </c:pt>
                <c:pt idx="9">
                  <c:v>0.187792544906</c:v>
                </c:pt>
                <c:pt idx="10">
                  <c:v>0.208658383229</c:v>
                </c:pt>
                <c:pt idx="11">
                  <c:v>0.229524221552</c:v>
                </c:pt>
                <c:pt idx="12">
                  <c:v>0.250390059875</c:v>
                </c:pt>
                <c:pt idx="13">
                  <c:v>0.271255898198</c:v>
                </c:pt>
                <c:pt idx="14">
                  <c:v>0.292121736521</c:v>
                </c:pt>
                <c:pt idx="15">
                  <c:v>0.312987574844</c:v>
                </c:pt>
                <c:pt idx="16">
                  <c:v>0.333853413167</c:v>
                </c:pt>
                <c:pt idx="17">
                  <c:v>0.35471925149</c:v>
                </c:pt>
                <c:pt idx="18">
                  <c:v>0.375585089813</c:v>
                </c:pt>
                <c:pt idx="19">
                  <c:v>0.396450928136</c:v>
                </c:pt>
                <c:pt idx="20">
                  <c:v>0.417316766459</c:v>
                </c:pt>
                <c:pt idx="21">
                  <c:v>0.438182604782</c:v>
                </c:pt>
                <c:pt idx="22">
                  <c:v>0.459048443104</c:v>
                </c:pt>
                <c:pt idx="23">
                  <c:v>0.479914281427</c:v>
                </c:pt>
                <c:pt idx="24">
                  <c:v>0.50078011975</c:v>
                </c:pt>
                <c:pt idx="25">
                  <c:v>0.521645958073</c:v>
                </c:pt>
                <c:pt idx="26">
                  <c:v>0.542511796396</c:v>
                </c:pt>
                <c:pt idx="27">
                  <c:v>0.563377634719</c:v>
                </c:pt>
                <c:pt idx="28">
                  <c:v>0.584243473042</c:v>
                </c:pt>
                <c:pt idx="29">
                  <c:v>0.605109311365</c:v>
                </c:pt>
                <c:pt idx="30">
                  <c:v>0.625975149688</c:v>
                </c:pt>
                <c:pt idx="31">
                  <c:v>0.646840988011</c:v>
                </c:pt>
                <c:pt idx="32">
                  <c:v>0.648927571843</c:v>
                </c:pt>
                <c:pt idx="33">
                  <c:v>0.667706826334</c:v>
                </c:pt>
                <c:pt idx="34">
                  <c:v>0.669793410166</c:v>
                </c:pt>
                <c:pt idx="35">
                  <c:v>0.688572664657</c:v>
                </c:pt>
                <c:pt idx="36">
                  <c:v>0.690659248489</c:v>
                </c:pt>
                <c:pt idx="37">
                  <c:v>0.70943850298</c:v>
                </c:pt>
                <c:pt idx="38">
                  <c:v>0.711525086812</c:v>
                </c:pt>
                <c:pt idx="39">
                  <c:v>0.730304341303</c:v>
                </c:pt>
                <c:pt idx="40">
                  <c:v>0.732390925135</c:v>
                </c:pt>
                <c:pt idx="41">
                  <c:v>0.751170179626</c:v>
                </c:pt>
                <c:pt idx="42">
                  <c:v>0.753256763458</c:v>
                </c:pt>
                <c:pt idx="43">
                  <c:v>0.772036017948</c:v>
                </c:pt>
                <c:pt idx="44">
                  <c:v>0.774122601781</c:v>
                </c:pt>
                <c:pt idx="45">
                  <c:v>0.792901856271</c:v>
                </c:pt>
                <c:pt idx="46">
                  <c:v>0.813767694594</c:v>
                </c:pt>
                <c:pt idx="47">
                  <c:v>0.834633532917</c:v>
                </c:pt>
                <c:pt idx="48">
                  <c:v>0.85549937124</c:v>
                </c:pt>
                <c:pt idx="49">
                  <c:v>0.876365209563</c:v>
                </c:pt>
              </c:numCache>
            </c:numRef>
          </c:xVal>
          <c:yVal>
            <c:numRef>
              <c:f>data!$P$2:$P$51</c:f>
              <c:numCache>
                <c:formatCode>General</c:formatCode>
                <c:ptCount val="50"/>
                <c:pt idx="21">
                  <c:v>-2.13576961072</c:v>
                </c:pt>
                <c:pt idx="22">
                  <c:v>-1.76260712662</c:v>
                </c:pt>
                <c:pt idx="23">
                  <c:v>-1.1577250354</c:v>
                </c:pt>
                <c:pt idx="24">
                  <c:v>-0.162547458474</c:v>
                </c:pt>
                <c:pt idx="25">
                  <c:v>1.17327073756</c:v>
                </c:pt>
                <c:pt idx="26">
                  <c:v>2.64196386138</c:v>
                </c:pt>
                <c:pt idx="27">
                  <c:v>4.19772340357</c:v>
                </c:pt>
                <c:pt idx="28">
                  <c:v>5.80426912065</c:v>
                </c:pt>
                <c:pt idx="29">
                  <c:v>6.98282623535</c:v>
                </c:pt>
                <c:pt idx="30">
                  <c:v>6.9459720199</c:v>
                </c:pt>
                <c:pt idx="31">
                  <c:v>5.397549552879997</c:v>
                </c:pt>
                <c:pt idx="33">
                  <c:v>3.16552004033</c:v>
                </c:pt>
                <c:pt idx="35">
                  <c:v>1.25847329881</c:v>
                </c:pt>
                <c:pt idx="37">
                  <c:v>-0.0606477749885</c:v>
                </c:pt>
                <c:pt idx="39">
                  <c:v>-0.435799918274</c:v>
                </c:pt>
                <c:pt idx="41">
                  <c:v>-0.159502344678</c:v>
                </c:pt>
                <c:pt idx="43">
                  <c:v>0.11205758058</c:v>
                </c:pt>
                <c:pt idx="45">
                  <c:v>-0.00908071679888</c:v>
                </c:pt>
                <c:pt idx="46">
                  <c:v>-0.325759102262</c:v>
                </c:pt>
                <c:pt idx="47">
                  <c:v>-0.513569811334</c:v>
                </c:pt>
                <c:pt idx="48">
                  <c:v>-0.817937139196</c:v>
                </c:pt>
                <c:pt idx="49">
                  <c:v>-0.992734306067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734536"/>
        <c:axId val="2141742856"/>
      </c:scatterChart>
      <c:valAx>
        <c:axId val="2141734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1742856"/>
        <c:crosses val="autoZero"/>
        <c:crossBetween val="midCat"/>
      </c:valAx>
      <c:valAx>
        <c:axId val="2141742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X Velocity m/s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1734536"/>
        <c:crosses val="autoZero"/>
        <c:crossBetween val="midCat"/>
        <c:majorUnit val="1.0"/>
      </c:valAx>
    </c:plotArea>
    <c:legend>
      <c:legendPos val="r"/>
      <c:layout>
        <c:manualLayout>
          <c:xMode val="edge"/>
          <c:yMode val="edge"/>
          <c:x val="0.128847965403487"/>
          <c:y val="0.242177456686133"/>
          <c:w val="0.0903306938187863"/>
          <c:h val="0.2515932060216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Front Leg: Y Velocity</a:t>
            </a:r>
            <a:r>
              <a:rPr lang="en-US" baseline="0"/>
              <a:t> Progression</a:t>
            </a:r>
          </a:p>
        </c:rich>
      </c:tx>
      <c:layout>
        <c:manualLayout>
          <c:xMode val="edge"/>
          <c:yMode val="edge"/>
          <c:x val="0.291178052107833"/>
          <c:y val="0.0568047125547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18909547159889"/>
          <c:y val="0.193991918343311"/>
          <c:w val="0.886172925544817"/>
          <c:h val="0.68689023705992"/>
        </c:manualLayout>
      </c:layout>
      <c:scatterChart>
        <c:scatterStyle val="lineMarker"/>
        <c:varyColors val="0"/>
        <c:ser>
          <c:idx val="0"/>
          <c:order val="0"/>
          <c:tx>
            <c:v>Hip</c:v>
          </c:tx>
          <c:spPr>
            <a:ln w="47625"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data!$A$2:$A$58</c:f>
              <c:numCache>
                <c:formatCode>General</c:formatCode>
                <c:ptCount val="57"/>
                <c:pt idx="0">
                  <c:v>0.0</c:v>
                </c:pt>
                <c:pt idx="1">
                  <c:v>0.0208658383229</c:v>
                </c:pt>
                <c:pt idx="2">
                  <c:v>0.0417316766459</c:v>
                </c:pt>
                <c:pt idx="3">
                  <c:v>0.0625975149688</c:v>
                </c:pt>
                <c:pt idx="4">
                  <c:v>0.0834633532917</c:v>
                </c:pt>
                <c:pt idx="5">
                  <c:v>0.104329191615</c:v>
                </c:pt>
                <c:pt idx="6">
                  <c:v>0.125195029938</c:v>
                </c:pt>
                <c:pt idx="7">
                  <c:v>0.146060868261</c:v>
                </c:pt>
                <c:pt idx="8">
                  <c:v>0.166926706583</c:v>
                </c:pt>
                <c:pt idx="9">
                  <c:v>0.187792544906</c:v>
                </c:pt>
                <c:pt idx="10">
                  <c:v>0.208658383229</c:v>
                </c:pt>
                <c:pt idx="11">
                  <c:v>0.229524221552</c:v>
                </c:pt>
                <c:pt idx="12">
                  <c:v>0.250390059875</c:v>
                </c:pt>
                <c:pt idx="13">
                  <c:v>0.271255898198</c:v>
                </c:pt>
                <c:pt idx="14">
                  <c:v>0.292121736521</c:v>
                </c:pt>
                <c:pt idx="15">
                  <c:v>0.312987574844</c:v>
                </c:pt>
                <c:pt idx="16">
                  <c:v>0.333853413167</c:v>
                </c:pt>
                <c:pt idx="17">
                  <c:v>0.35471925149</c:v>
                </c:pt>
                <c:pt idx="18">
                  <c:v>0.375585089813</c:v>
                </c:pt>
                <c:pt idx="19">
                  <c:v>0.396450928136</c:v>
                </c:pt>
                <c:pt idx="20">
                  <c:v>0.417316766459</c:v>
                </c:pt>
                <c:pt idx="21">
                  <c:v>0.438182604782</c:v>
                </c:pt>
                <c:pt idx="22">
                  <c:v>0.459048443104</c:v>
                </c:pt>
                <c:pt idx="23">
                  <c:v>0.479914281427</c:v>
                </c:pt>
                <c:pt idx="24">
                  <c:v>0.50078011975</c:v>
                </c:pt>
                <c:pt idx="25">
                  <c:v>0.521645958073</c:v>
                </c:pt>
                <c:pt idx="26">
                  <c:v>0.542511796396</c:v>
                </c:pt>
                <c:pt idx="27">
                  <c:v>0.563377634719</c:v>
                </c:pt>
                <c:pt idx="28">
                  <c:v>0.584243473042</c:v>
                </c:pt>
                <c:pt idx="29">
                  <c:v>0.605109311365</c:v>
                </c:pt>
                <c:pt idx="30">
                  <c:v>0.625975149688</c:v>
                </c:pt>
                <c:pt idx="31">
                  <c:v>0.646840988011</c:v>
                </c:pt>
                <c:pt idx="32">
                  <c:v>0.648927571843</c:v>
                </c:pt>
                <c:pt idx="33">
                  <c:v>0.667706826334</c:v>
                </c:pt>
                <c:pt idx="34">
                  <c:v>0.669793410166</c:v>
                </c:pt>
                <c:pt idx="35">
                  <c:v>0.688572664657</c:v>
                </c:pt>
                <c:pt idx="36">
                  <c:v>0.690659248489</c:v>
                </c:pt>
                <c:pt idx="37">
                  <c:v>0.70943850298</c:v>
                </c:pt>
                <c:pt idx="38">
                  <c:v>0.711525086812</c:v>
                </c:pt>
                <c:pt idx="39">
                  <c:v>0.730304341303</c:v>
                </c:pt>
                <c:pt idx="40">
                  <c:v>0.732390925135</c:v>
                </c:pt>
                <c:pt idx="41">
                  <c:v>0.751170179626</c:v>
                </c:pt>
                <c:pt idx="42">
                  <c:v>0.753256763458</c:v>
                </c:pt>
                <c:pt idx="43">
                  <c:v>0.772036017948</c:v>
                </c:pt>
                <c:pt idx="44">
                  <c:v>0.774122601781</c:v>
                </c:pt>
                <c:pt idx="45">
                  <c:v>0.792901856271</c:v>
                </c:pt>
                <c:pt idx="46">
                  <c:v>0.813767694594</c:v>
                </c:pt>
                <c:pt idx="47">
                  <c:v>0.834633532917</c:v>
                </c:pt>
                <c:pt idx="48">
                  <c:v>0.85549937124</c:v>
                </c:pt>
                <c:pt idx="49">
                  <c:v>0.876365209563</c:v>
                </c:pt>
                <c:pt idx="50">
                  <c:v>0.897231047886</c:v>
                </c:pt>
                <c:pt idx="51">
                  <c:v>0.918096886209</c:v>
                </c:pt>
                <c:pt idx="52">
                  <c:v>0.938962724532</c:v>
                </c:pt>
                <c:pt idx="53">
                  <c:v>0.959828562855</c:v>
                </c:pt>
                <c:pt idx="54">
                  <c:v>0.980694401178</c:v>
                </c:pt>
                <c:pt idx="55">
                  <c:v>1.0015602395</c:v>
                </c:pt>
                <c:pt idx="56">
                  <c:v>1.02242607782</c:v>
                </c:pt>
              </c:numCache>
            </c:numRef>
          </c:xVal>
          <c:yVal>
            <c:numRef>
              <c:f>data!$E$2:$E$58</c:f>
              <c:numCache>
                <c:formatCode>General</c:formatCode>
                <c:ptCount val="57"/>
                <c:pt idx="0">
                  <c:v>0.039163966436</c:v>
                </c:pt>
                <c:pt idx="1">
                  <c:v>-0.0159446375168</c:v>
                </c:pt>
                <c:pt idx="2">
                  <c:v>-0.0384956222035</c:v>
                </c:pt>
                <c:pt idx="3">
                  <c:v>-0.0123920219984</c:v>
                </c:pt>
                <c:pt idx="4">
                  <c:v>0.00235434037633</c:v>
                </c:pt>
                <c:pt idx="5">
                  <c:v>0.0244738839384</c:v>
                </c:pt>
                <c:pt idx="6">
                  <c:v>0.0795401227999</c:v>
                </c:pt>
                <c:pt idx="7">
                  <c:v>0.0795401227999</c:v>
                </c:pt>
                <c:pt idx="8">
                  <c:v>0.0280829345175</c:v>
                </c:pt>
                <c:pt idx="9">
                  <c:v>0.020554673301</c:v>
                </c:pt>
                <c:pt idx="10">
                  <c:v>0.0505267081072</c:v>
                </c:pt>
                <c:pt idx="11">
                  <c:v>0.0613538598445</c:v>
                </c:pt>
                <c:pt idx="12">
                  <c:v>0.0613538598445</c:v>
                </c:pt>
                <c:pt idx="13">
                  <c:v>0.0505267081073</c:v>
                </c:pt>
                <c:pt idx="14">
                  <c:v>0.0144362023164</c:v>
                </c:pt>
                <c:pt idx="15">
                  <c:v>0.013477478747</c:v>
                </c:pt>
                <c:pt idx="16">
                  <c:v>0.0468468938591</c:v>
                </c:pt>
                <c:pt idx="17">
                  <c:v>0.180987291243</c:v>
                </c:pt>
                <c:pt idx="18">
                  <c:v>0.336711849167</c:v>
                </c:pt>
                <c:pt idx="19">
                  <c:v>0.541863278113</c:v>
                </c:pt>
                <c:pt idx="20">
                  <c:v>0.723822845616</c:v>
                </c:pt>
                <c:pt idx="21">
                  <c:v>0.804632058955</c:v>
                </c:pt>
                <c:pt idx="22">
                  <c:v>0.836847840041</c:v>
                </c:pt>
                <c:pt idx="23">
                  <c:v>0.779681451351</c:v>
                </c:pt>
                <c:pt idx="24">
                  <c:v>0.691624651992</c:v>
                </c:pt>
                <c:pt idx="25">
                  <c:v>0.49087081264</c:v>
                </c:pt>
                <c:pt idx="26">
                  <c:v>0.300579443835</c:v>
                </c:pt>
                <c:pt idx="27">
                  <c:v>0.157501305369</c:v>
                </c:pt>
                <c:pt idx="28">
                  <c:v>0.026969130919</c:v>
                </c:pt>
                <c:pt idx="29">
                  <c:v>-0.0405459270963</c:v>
                </c:pt>
                <c:pt idx="30">
                  <c:v>-0.0569277164899</c:v>
                </c:pt>
                <c:pt idx="31">
                  <c:v>-0.0767913060051</c:v>
                </c:pt>
                <c:pt idx="33">
                  <c:v>-0.199060994444</c:v>
                </c:pt>
                <c:pt idx="35">
                  <c:v>-0.181493810138</c:v>
                </c:pt>
                <c:pt idx="37">
                  <c:v>-0.0452950590107</c:v>
                </c:pt>
                <c:pt idx="39">
                  <c:v>0.0276739743071</c:v>
                </c:pt>
                <c:pt idx="41">
                  <c:v>0.0392335920928</c:v>
                </c:pt>
                <c:pt idx="43">
                  <c:v>0.0124621649335</c:v>
                </c:pt>
                <c:pt idx="45">
                  <c:v>0.0200753632441</c:v>
                </c:pt>
                <c:pt idx="46">
                  <c:v>0.0782287188973</c:v>
                </c:pt>
                <c:pt idx="47">
                  <c:v>0.199483507346</c:v>
                </c:pt>
                <c:pt idx="48">
                  <c:v>0.341420116097</c:v>
                </c:pt>
                <c:pt idx="49">
                  <c:v>0.324940354196</c:v>
                </c:pt>
                <c:pt idx="50">
                  <c:v>0.15448391769</c:v>
                </c:pt>
                <c:pt idx="51">
                  <c:v>0.0444644135442</c:v>
                </c:pt>
                <c:pt idx="52">
                  <c:v>-0.1070594309</c:v>
                </c:pt>
                <c:pt idx="53">
                  <c:v>-0.240664238351</c:v>
                </c:pt>
                <c:pt idx="54">
                  <c:v>-0.387465911425</c:v>
                </c:pt>
                <c:pt idx="55">
                  <c:v>-0.512897763389</c:v>
                </c:pt>
                <c:pt idx="56">
                  <c:v>-0.520264219959</c:v>
                </c:pt>
              </c:numCache>
            </c:numRef>
          </c:yVal>
          <c:smooth val="0"/>
        </c:ser>
        <c:ser>
          <c:idx val="1"/>
          <c:order val="1"/>
          <c:tx>
            <c:v>Knee</c:v>
          </c:tx>
          <c:spPr>
            <a:ln w="47625">
              <a:noFill/>
            </a:ln>
          </c:spPr>
          <c:marker>
            <c:symbol val="squar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data!$A$2:$A$58</c:f>
              <c:numCache>
                <c:formatCode>General</c:formatCode>
                <c:ptCount val="57"/>
                <c:pt idx="0">
                  <c:v>0.0</c:v>
                </c:pt>
                <c:pt idx="1">
                  <c:v>0.0208658383229</c:v>
                </c:pt>
                <c:pt idx="2">
                  <c:v>0.0417316766459</c:v>
                </c:pt>
                <c:pt idx="3">
                  <c:v>0.0625975149688</c:v>
                </c:pt>
                <c:pt idx="4">
                  <c:v>0.0834633532917</c:v>
                </c:pt>
                <c:pt idx="5">
                  <c:v>0.104329191615</c:v>
                </c:pt>
                <c:pt idx="6">
                  <c:v>0.125195029938</c:v>
                </c:pt>
                <c:pt idx="7">
                  <c:v>0.146060868261</c:v>
                </c:pt>
                <c:pt idx="8">
                  <c:v>0.166926706583</c:v>
                </c:pt>
                <c:pt idx="9">
                  <c:v>0.187792544906</c:v>
                </c:pt>
                <c:pt idx="10">
                  <c:v>0.208658383229</c:v>
                </c:pt>
                <c:pt idx="11">
                  <c:v>0.229524221552</c:v>
                </c:pt>
                <c:pt idx="12">
                  <c:v>0.250390059875</c:v>
                </c:pt>
                <c:pt idx="13">
                  <c:v>0.271255898198</c:v>
                </c:pt>
                <c:pt idx="14">
                  <c:v>0.292121736521</c:v>
                </c:pt>
                <c:pt idx="15">
                  <c:v>0.312987574844</c:v>
                </c:pt>
                <c:pt idx="16">
                  <c:v>0.333853413167</c:v>
                </c:pt>
                <c:pt idx="17">
                  <c:v>0.35471925149</c:v>
                </c:pt>
                <c:pt idx="18">
                  <c:v>0.375585089813</c:v>
                </c:pt>
                <c:pt idx="19">
                  <c:v>0.396450928136</c:v>
                </c:pt>
                <c:pt idx="20">
                  <c:v>0.417316766459</c:v>
                </c:pt>
                <c:pt idx="21">
                  <c:v>0.438182604782</c:v>
                </c:pt>
                <c:pt idx="22">
                  <c:v>0.459048443104</c:v>
                </c:pt>
                <c:pt idx="23">
                  <c:v>0.479914281427</c:v>
                </c:pt>
                <c:pt idx="24">
                  <c:v>0.50078011975</c:v>
                </c:pt>
                <c:pt idx="25">
                  <c:v>0.521645958073</c:v>
                </c:pt>
                <c:pt idx="26">
                  <c:v>0.542511796396</c:v>
                </c:pt>
                <c:pt idx="27">
                  <c:v>0.563377634719</c:v>
                </c:pt>
                <c:pt idx="28">
                  <c:v>0.584243473042</c:v>
                </c:pt>
                <c:pt idx="29">
                  <c:v>0.605109311365</c:v>
                </c:pt>
                <c:pt idx="30">
                  <c:v>0.625975149688</c:v>
                </c:pt>
                <c:pt idx="31">
                  <c:v>0.646840988011</c:v>
                </c:pt>
                <c:pt idx="32">
                  <c:v>0.648927571843</c:v>
                </c:pt>
                <c:pt idx="33">
                  <c:v>0.667706826334</c:v>
                </c:pt>
                <c:pt idx="34">
                  <c:v>0.669793410166</c:v>
                </c:pt>
                <c:pt idx="35">
                  <c:v>0.688572664657</c:v>
                </c:pt>
                <c:pt idx="36">
                  <c:v>0.690659248489</c:v>
                </c:pt>
                <c:pt idx="37">
                  <c:v>0.70943850298</c:v>
                </c:pt>
                <c:pt idx="38">
                  <c:v>0.711525086812</c:v>
                </c:pt>
                <c:pt idx="39">
                  <c:v>0.730304341303</c:v>
                </c:pt>
                <c:pt idx="40">
                  <c:v>0.732390925135</c:v>
                </c:pt>
                <c:pt idx="41">
                  <c:v>0.751170179626</c:v>
                </c:pt>
                <c:pt idx="42">
                  <c:v>0.753256763458</c:v>
                </c:pt>
                <c:pt idx="43">
                  <c:v>0.772036017948</c:v>
                </c:pt>
                <c:pt idx="44">
                  <c:v>0.774122601781</c:v>
                </c:pt>
                <c:pt idx="45">
                  <c:v>0.792901856271</c:v>
                </c:pt>
                <c:pt idx="46">
                  <c:v>0.813767694594</c:v>
                </c:pt>
                <c:pt idx="47">
                  <c:v>0.834633532917</c:v>
                </c:pt>
                <c:pt idx="48">
                  <c:v>0.85549937124</c:v>
                </c:pt>
                <c:pt idx="49">
                  <c:v>0.876365209563</c:v>
                </c:pt>
                <c:pt idx="50">
                  <c:v>0.897231047886</c:v>
                </c:pt>
                <c:pt idx="51">
                  <c:v>0.918096886209</c:v>
                </c:pt>
                <c:pt idx="52">
                  <c:v>0.938962724532</c:v>
                </c:pt>
                <c:pt idx="53">
                  <c:v>0.959828562855</c:v>
                </c:pt>
                <c:pt idx="54">
                  <c:v>0.980694401178</c:v>
                </c:pt>
                <c:pt idx="55">
                  <c:v>1.0015602395</c:v>
                </c:pt>
                <c:pt idx="56">
                  <c:v>1.02242607782</c:v>
                </c:pt>
              </c:numCache>
            </c:numRef>
          </c:xVal>
          <c:yVal>
            <c:numRef>
              <c:f>data!$I$2:$I$58</c:f>
              <c:numCache>
                <c:formatCode>General</c:formatCode>
                <c:ptCount val="57"/>
                <c:pt idx="0">
                  <c:v>0.0450019691356</c:v>
                </c:pt>
                <c:pt idx="1">
                  <c:v>-0.0361825813252</c:v>
                </c:pt>
                <c:pt idx="2">
                  <c:v>-0.0654210120709</c:v>
                </c:pt>
                <c:pt idx="3">
                  <c:v>-0.0208088638491</c:v>
                </c:pt>
                <c:pt idx="4">
                  <c:v>-0.00610450447097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0.00360915403475</c:v>
                </c:pt>
                <c:pt idx="10">
                  <c:v>0.014436616139</c:v>
                </c:pt>
                <c:pt idx="11">
                  <c:v>0.0469190024517</c:v>
                </c:pt>
                <c:pt idx="12">
                  <c:v>0.0541371036099</c:v>
                </c:pt>
                <c:pt idx="13">
                  <c:v>0.0469179678951</c:v>
                </c:pt>
                <c:pt idx="14">
                  <c:v>0.11548941162</c:v>
                </c:pt>
                <c:pt idx="15">
                  <c:v>0.172274773126</c:v>
                </c:pt>
                <c:pt idx="16">
                  <c:v>0.219883824807</c:v>
                </c:pt>
                <c:pt idx="17">
                  <c:v>0.434537759264</c:v>
                </c:pt>
                <c:pt idx="18">
                  <c:v>0.762875079943</c:v>
                </c:pt>
                <c:pt idx="19">
                  <c:v>0.984028616023</c:v>
                </c:pt>
                <c:pt idx="20">
                  <c:v>1.11663228308</c:v>
                </c:pt>
                <c:pt idx="21">
                  <c:v>1.2317402537</c:v>
                </c:pt>
                <c:pt idx="22">
                  <c:v>1.45850398312</c:v>
                </c:pt>
                <c:pt idx="23">
                  <c:v>1.74600042463</c:v>
                </c:pt>
                <c:pt idx="24">
                  <c:v>2.06379333788</c:v>
                </c:pt>
                <c:pt idx="25">
                  <c:v>2.54190661969</c:v>
                </c:pt>
                <c:pt idx="26">
                  <c:v>2.96283944283</c:v>
                </c:pt>
                <c:pt idx="27">
                  <c:v>3.17248850299</c:v>
                </c:pt>
                <c:pt idx="28">
                  <c:v>3.03294834107</c:v>
                </c:pt>
                <c:pt idx="29">
                  <c:v>2.38293924421</c:v>
                </c:pt>
                <c:pt idx="30">
                  <c:v>1.35062652835</c:v>
                </c:pt>
                <c:pt idx="31">
                  <c:v>0.19791946473</c:v>
                </c:pt>
                <c:pt idx="33">
                  <c:v>-0.608517067787</c:v>
                </c:pt>
                <c:pt idx="35">
                  <c:v>-0.766568653794</c:v>
                </c:pt>
                <c:pt idx="37">
                  <c:v>-0.375637143403</c:v>
                </c:pt>
                <c:pt idx="39">
                  <c:v>0.230217286151</c:v>
                </c:pt>
                <c:pt idx="41">
                  <c:v>0.639716707414</c:v>
                </c:pt>
                <c:pt idx="43">
                  <c:v>0.786503110433</c:v>
                </c:pt>
                <c:pt idx="45">
                  <c:v>0.70109839683</c:v>
                </c:pt>
                <c:pt idx="46">
                  <c:v>0.492013997645</c:v>
                </c:pt>
                <c:pt idx="47">
                  <c:v>0.306910102371</c:v>
                </c:pt>
                <c:pt idx="48">
                  <c:v>0.114291395117</c:v>
                </c:pt>
                <c:pt idx="49">
                  <c:v>-0.0874205056891</c:v>
                </c:pt>
                <c:pt idx="50">
                  <c:v>-0.218707120169</c:v>
                </c:pt>
                <c:pt idx="51">
                  <c:v>-0.284608166487</c:v>
                </c:pt>
              </c:numCache>
            </c:numRef>
          </c:yVal>
          <c:smooth val="0"/>
        </c:ser>
        <c:ser>
          <c:idx val="3"/>
          <c:order val="2"/>
          <c:tx>
            <c:v>Foot</c:v>
          </c:tx>
          <c:spPr>
            <a:ln w="47625">
              <a:noFill/>
            </a:ln>
          </c:spPr>
          <c:marker>
            <c:symbol val="triangle"/>
            <c:size val="6"/>
            <c:spPr>
              <a:solidFill>
                <a:srgbClr val="6ABE3A"/>
              </a:solidFill>
              <a:ln>
                <a:solidFill>
                  <a:srgbClr val="6ABE3A"/>
                </a:solidFill>
              </a:ln>
            </c:spPr>
          </c:marker>
          <c:xVal>
            <c:numRef>
              <c:f>data!$A$2:$A$58</c:f>
              <c:numCache>
                <c:formatCode>General</c:formatCode>
                <c:ptCount val="57"/>
                <c:pt idx="0">
                  <c:v>0.0</c:v>
                </c:pt>
                <c:pt idx="1">
                  <c:v>0.0208658383229</c:v>
                </c:pt>
                <c:pt idx="2">
                  <c:v>0.0417316766459</c:v>
                </c:pt>
                <c:pt idx="3">
                  <c:v>0.0625975149688</c:v>
                </c:pt>
                <c:pt idx="4">
                  <c:v>0.0834633532917</c:v>
                </c:pt>
                <c:pt idx="5">
                  <c:v>0.104329191615</c:v>
                </c:pt>
                <c:pt idx="6">
                  <c:v>0.125195029938</c:v>
                </c:pt>
                <c:pt idx="7">
                  <c:v>0.146060868261</c:v>
                </c:pt>
                <c:pt idx="8">
                  <c:v>0.166926706583</c:v>
                </c:pt>
                <c:pt idx="9">
                  <c:v>0.187792544906</c:v>
                </c:pt>
                <c:pt idx="10">
                  <c:v>0.208658383229</c:v>
                </c:pt>
                <c:pt idx="11">
                  <c:v>0.229524221552</c:v>
                </c:pt>
                <c:pt idx="12">
                  <c:v>0.250390059875</c:v>
                </c:pt>
                <c:pt idx="13">
                  <c:v>0.271255898198</c:v>
                </c:pt>
                <c:pt idx="14">
                  <c:v>0.292121736521</c:v>
                </c:pt>
                <c:pt idx="15">
                  <c:v>0.312987574844</c:v>
                </c:pt>
                <c:pt idx="16">
                  <c:v>0.333853413167</c:v>
                </c:pt>
                <c:pt idx="17">
                  <c:v>0.35471925149</c:v>
                </c:pt>
                <c:pt idx="18">
                  <c:v>0.375585089813</c:v>
                </c:pt>
                <c:pt idx="19">
                  <c:v>0.396450928136</c:v>
                </c:pt>
                <c:pt idx="20">
                  <c:v>0.417316766459</c:v>
                </c:pt>
                <c:pt idx="21">
                  <c:v>0.438182604782</c:v>
                </c:pt>
                <c:pt idx="22">
                  <c:v>0.459048443104</c:v>
                </c:pt>
                <c:pt idx="23">
                  <c:v>0.479914281427</c:v>
                </c:pt>
                <c:pt idx="24">
                  <c:v>0.50078011975</c:v>
                </c:pt>
                <c:pt idx="25">
                  <c:v>0.521645958073</c:v>
                </c:pt>
                <c:pt idx="26">
                  <c:v>0.542511796396</c:v>
                </c:pt>
                <c:pt idx="27">
                  <c:v>0.563377634719</c:v>
                </c:pt>
                <c:pt idx="28">
                  <c:v>0.584243473042</c:v>
                </c:pt>
                <c:pt idx="29">
                  <c:v>0.605109311365</c:v>
                </c:pt>
                <c:pt idx="30">
                  <c:v>0.625975149688</c:v>
                </c:pt>
                <c:pt idx="31">
                  <c:v>0.646840988011</c:v>
                </c:pt>
                <c:pt idx="32">
                  <c:v>0.648927571843</c:v>
                </c:pt>
                <c:pt idx="33">
                  <c:v>0.667706826334</c:v>
                </c:pt>
                <c:pt idx="34">
                  <c:v>0.669793410166</c:v>
                </c:pt>
                <c:pt idx="35">
                  <c:v>0.688572664657</c:v>
                </c:pt>
                <c:pt idx="36">
                  <c:v>0.690659248489</c:v>
                </c:pt>
                <c:pt idx="37">
                  <c:v>0.70943850298</c:v>
                </c:pt>
                <c:pt idx="38">
                  <c:v>0.711525086812</c:v>
                </c:pt>
                <c:pt idx="39">
                  <c:v>0.730304341303</c:v>
                </c:pt>
                <c:pt idx="40">
                  <c:v>0.732390925135</c:v>
                </c:pt>
                <c:pt idx="41">
                  <c:v>0.751170179626</c:v>
                </c:pt>
                <c:pt idx="42">
                  <c:v>0.753256763458</c:v>
                </c:pt>
                <c:pt idx="43">
                  <c:v>0.772036017948</c:v>
                </c:pt>
                <c:pt idx="44">
                  <c:v>0.774122601781</c:v>
                </c:pt>
                <c:pt idx="45">
                  <c:v>0.792901856271</c:v>
                </c:pt>
                <c:pt idx="46">
                  <c:v>0.813767694594</c:v>
                </c:pt>
                <c:pt idx="47">
                  <c:v>0.834633532917</c:v>
                </c:pt>
                <c:pt idx="48">
                  <c:v>0.85549937124</c:v>
                </c:pt>
                <c:pt idx="49">
                  <c:v>0.876365209563</c:v>
                </c:pt>
                <c:pt idx="50">
                  <c:v>0.897231047886</c:v>
                </c:pt>
                <c:pt idx="51">
                  <c:v>0.918096886209</c:v>
                </c:pt>
                <c:pt idx="52">
                  <c:v>0.938962724532</c:v>
                </c:pt>
                <c:pt idx="53">
                  <c:v>0.959828562855</c:v>
                </c:pt>
                <c:pt idx="54">
                  <c:v>0.980694401178</c:v>
                </c:pt>
                <c:pt idx="55">
                  <c:v>1.0015602395</c:v>
                </c:pt>
                <c:pt idx="56">
                  <c:v>1.02242607782</c:v>
                </c:pt>
              </c:numCache>
            </c:numRef>
          </c:xVal>
          <c:yVal>
            <c:numRef>
              <c:f>data!$Q$2:$Q$58</c:f>
              <c:numCache>
                <c:formatCode>General</c:formatCode>
                <c:ptCount val="57"/>
                <c:pt idx="21">
                  <c:v>2.9293287073</c:v>
                </c:pt>
                <c:pt idx="22">
                  <c:v>3.30132328049</c:v>
                </c:pt>
                <c:pt idx="23">
                  <c:v>3.59124068781</c:v>
                </c:pt>
                <c:pt idx="24">
                  <c:v>3.59158705735</c:v>
                </c:pt>
                <c:pt idx="25">
                  <c:v>3.08443273819</c:v>
                </c:pt>
                <c:pt idx="26">
                  <c:v>2.1987527937</c:v>
                </c:pt>
                <c:pt idx="27">
                  <c:v>1.6002856153</c:v>
                </c:pt>
                <c:pt idx="28">
                  <c:v>1.59364521053</c:v>
                </c:pt>
                <c:pt idx="29">
                  <c:v>2.45237174936</c:v>
                </c:pt>
                <c:pt idx="30">
                  <c:v>4.0837720672</c:v>
                </c:pt>
                <c:pt idx="31">
                  <c:v>5.186150540289997</c:v>
                </c:pt>
                <c:pt idx="33">
                  <c:v>5.63288044522</c:v>
                </c:pt>
                <c:pt idx="35">
                  <c:v>5.45798338157</c:v>
                </c:pt>
                <c:pt idx="37">
                  <c:v>4.07593261136</c:v>
                </c:pt>
                <c:pt idx="39">
                  <c:v>1.89432355797</c:v>
                </c:pt>
                <c:pt idx="41">
                  <c:v>-0.0543460840361</c:v>
                </c:pt>
                <c:pt idx="43">
                  <c:v>-0.956198009852</c:v>
                </c:pt>
                <c:pt idx="45">
                  <c:v>-1.32818399622</c:v>
                </c:pt>
                <c:pt idx="46">
                  <c:v>-1.57082113394</c:v>
                </c:pt>
                <c:pt idx="47">
                  <c:v>-1.90100544846</c:v>
                </c:pt>
                <c:pt idx="48">
                  <c:v>-2.2173096762</c:v>
                </c:pt>
                <c:pt idx="49">
                  <c:v>-2.48091919978</c:v>
                </c:pt>
                <c:pt idx="50">
                  <c:v>-2.73432720936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763224"/>
        <c:axId val="2140771704"/>
      </c:scatterChart>
      <c:valAx>
        <c:axId val="2140763224"/>
        <c:scaling>
          <c:orientation val="minMax"/>
          <c:max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0771704"/>
        <c:crosses val="autoZero"/>
        <c:crossBetween val="midCat"/>
      </c:valAx>
      <c:valAx>
        <c:axId val="2140771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 Velocity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07632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9801257170846"/>
          <c:y val="0.232057803119438"/>
          <c:w val="0.0903306938187863"/>
          <c:h val="0.2515932060216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Back Leg: Y Velocity</a:t>
            </a:r>
            <a:r>
              <a:rPr lang="en-US" baseline="0"/>
              <a:t> Progression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Hip</c:v>
          </c:tx>
          <c:spPr>
            <a:ln w="47625"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data!$A$2:$A$51</c:f>
              <c:numCache>
                <c:formatCode>General</c:formatCode>
                <c:ptCount val="50"/>
                <c:pt idx="0">
                  <c:v>0.0</c:v>
                </c:pt>
                <c:pt idx="1">
                  <c:v>0.0191886955805</c:v>
                </c:pt>
                <c:pt idx="2">
                  <c:v>0.0400328270523</c:v>
                </c:pt>
                <c:pt idx="3">
                  <c:v>0.0608769585241</c:v>
                </c:pt>
                <c:pt idx="4">
                  <c:v>0.0817210899958</c:v>
                </c:pt>
                <c:pt idx="5">
                  <c:v>0.102565221468</c:v>
                </c:pt>
                <c:pt idx="6">
                  <c:v>0.123409352939</c:v>
                </c:pt>
                <c:pt idx="7">
                  <c:v>0.144253484411</c:v>
                </c:pt>
                <c:pt idx="8">
                  <c:v>0.165097615883</c:v>
                </c:pt>
                <c:pt idx="9">
                  <c:v>0.185941747355</c:v>
                </c:pt>
                <c:pt idx="10">
                  <c:v>0.206785878826</c:v>
                </c:pt>
                <c:pt idx="11">
                  <c:v>0.227630010298</c:v>
                </c:pt>
                <c:pt idx="12">
                  <c:v>0.24847414177</c:v>
                </c:pt>
                <c:pt idx="13">
                  <c:v>0.269318273242</c:v>
                </c:pt>
                <c:pt idx="14">
                  <c:v>0.290162404713</c:v>
                </c:pt>
                <c:pt idx="15">
                  <c:v>0.311006536185</c:v>
                </c:pt>
                <c:pt idx="16">
                  <c:v>0.331850667657</c:v>
                </c:pt>
                <c:pt idx="17">
                  <c:v>0.352694799129</c:v>
                </c:pt>
                <c:pt idx="18">
                  <c:v>0.3735389306</c:v>
                </c:pt>
                <c:pt idx="19">
                  <c:v>0.394383062072</c:v>
                </c:pt>
                <c:pt idx="20">
                  <c:v>0.415227193544</c:v>
                </c:pt>
                <c:pt idx="21">
                  <c:v>0.436071307908</c:v>
                </c:pt>
                <c:pt idx="22">
                  <c:v>0.45691543938</c:v>
                </c:pt>
                <c:pt idx="23">
                  <c:v>0.477759570852</c:v>
                </c:pt>
                <c:pt idx="24">
                  <c:v>0.498603702323</c:v>
                </c:pt>
                <c:pt idx="25">
                  <c:v>0.519447833795</c:v>
                </c:pt>
                <c:pt idx="26">
                  <c:v>0.540291965267</c:v>
                </c:pt>
                <c:pt idx="27">
                  <c:v>0.561136096739</c:v>
                </c:pt>
                <c:pt idx="28">
                  <c:v>0.58198022821</c:v>
                </c:pt>
                <c:pt idx="29">
                  <c:v>0.602824359682</c:v>
                </c:pt>
                <c:pt idx="30">
                  <c:v>0.623668491154</c:v>
                </c:pt>
                <c:pt idx="31">
                  <c:v>0.644512622626</c:v>
                </c:pt>
                <c:pt idx="32">
                  <c:v>0.665356754097</c:v>
                </c:pt>
                <c:pt idx="33">
                  <c:v>0.669525580392</c:v>
                </c:pt>
                <c:pt idx="34">
                  <c:v>0.686200885569</c:v>
                </c:pt>
                <c:pt idx="35">
                  <c:v>0.690369711864</c:v>
                </c:pt>
                <c:pt idx="36">
                  <c:v>0.707045017041</c:v>
                </c:pt>
                <c:pt idx="37">
                  <c:v>0.711213843335</c:v>
                </c:pt>
                <c:pt idx="38">
                  <c:v>0.727889148513</c:v>
                </c:pt>
                <c:pt idx="39">
                  <c:v>0.732057974807</c:v>
                </c:pt>
                <c:pt idx="40">
                  <c:v>0.748733279984</c:v>
                </c:pt>
                <c:pt idx="41">
                  <c:v>0.752902106279</c:v>
                </c:pt>
                <c:pt idx="42">
                  <c:v>0.769577411456</c:v>
                </c:pt>
                <c:pt idx="43">
                  <c:v>0.790421542928</c:v>
                </c:pt>
                <c:pt idx="44">
                  <c:v>0.8112656744</c:v>
                </c:pt>
                <c:pt idx="45">
                  <c:v>0.832109805871</c:v>
                </c:pt>
                <c:pt idx="46">
                  <c:v>0.852953937343</c:v>
                </c:pt>
                <c:pt idx="47">
                  <c:v>0.873798068815</c:v>
                </c:pt>
                <c:pt idx="48">
                  <c:v>0.894642200287</c:v>
                </c:pt>
                <c:pt idx="49">
                  <c:v>0.915486331759</c:v>
                </c:pt>
              </c:numCache>
            </c:numRef>
          </c:xVal>
          <c:yVal>
            <c:numRef>
              <c:f>data!$E$2:$E$51</c:f>
              <c:numCache>
                <c:formatCode>General</c:formatCode>
                <c:ptCount val="50"/>
                <c:pt idx="0">
                  <c:v>0.230419924322</c:v>
                </c:pt>
                <c:pt idx="1">
                  <c:v>0.13250103534</c:v>
                </c:pt>
                <c:pt idx="2">
                  <c:v>0.0995775658327</c:v>
                </c:pt>
                <c:pt idx="3">
                  <c:v>0.0863083613339</c:v>
                </c:pt>
                <c:pt idx="4">
                  <c:v>-0.00568781211385</c:v>
                </c:pt>
                <c:pt idx="5">
                  <c:v>0.00558529073319</c:v>
                </c:pt>
                <c:pt idx="6">
                  <c:v>0.0163821757748</c:v>
                </c:pt>
                <c:pt idx="7">
                  <c:v>-0.0552188218531</c:v>
                </c:pt>
                <c:pt idx="8">
                  <c:v>-0.100278330524</c:v>
                </c:pt>
                <c:pt idx="9">
                  <c:v>-0.0641880807941</c:v>
                </c:pt>
                <c:pt idx="10">
                  <c:v>-0.00847953141059</c:v>
                </c:pt>
                <c:pt idx="11">
                  <c:v>0.0626009060082</c:v>
                </c:pt>
                <c:pt idx="12">
                  <c:v>0.014198938849</c:v>
                </c:pt>
                <c:pt idx="13">
                  <c:v>-0.109248678959</c:v>
                </c:pt>
                <c:pt idx="14">
                  <c:v>-0.120342560051</c:v>
                </c:pt>
                <c:pt idx="15">
                  <c:v>-0.126683959586</c:v>
                </c:pt>
                <c:pt idx="16">
                  <c:v>-0.239081602907</c:v>
                </c:pt>
                <c:pt idx="17">
                  <c:v>-0.267314204373</c:v>
                </c:pt>
                <c:pt idx="18">
                  <c:v>-0.191462078325</c:v>
                </c:pt>
                <c:pt idx="19">
                  <c:v>-0.042727665493</c:v>
                </c:pt>
                <c:pt idx="20">
                  <c:v>0.211504930802</c:v>
                </c:pt>
                <c:pt idx="21">
                  <c:v>0.37999836484</c:v>
                </c:pt>
                <c:pt idx="22">
                  <c:v>0.578148285238</c:v>
                </c:pt>
                <c:pt idx="23">
                  <c:v>0.755822731721</c:v>
                </c:pt>
                <c:pt idx="24">
                  <c:v>0.871824607494</c:v>
                </c:pt>
                <c:pt idx="25">
                  <c:v>1.01134250102</c:v>
                </c:pt>
                <c:pt idx="26">
                  <c:v>1.02026771354</c:v>
                </c:pt>
                <c:pt idx="27">
                  <c:v>0.926107702067</c:v>
                </c:pt>
                <c:pt idx="28">
                  <c:v>0.850974234632</c:v>
                </c:pt>
                <c:pt idx="29">
                  <c:v>0.806122100089</c:v>
                </c:pt>
                <c:pt idx="30">
                  <c:v>0.701298791201</c:v>
                </c:pt>
                <c:pt idx="31">
                  <c:v>0.478656466956</c:v>
                </c:pt>
                <c:pt idx="32">
                  <c:v>0.224498184474</c:v>
                </c:pt>
                <c:pt idx="34">
                  <c:v>0.0316784032058</c:v>
                </c:pt>
                <c:pt idx="36">
                  <c:v>-0.128185423075</c:v>
                </c:pt>
                <c:pt idx="38">
                  <c:v>-0.246732008856</c:v>
                </c:pt>
                <c:pt idx="40">
                  <c:v>-0.253415241108</c:v>
                </c:pt>
                <c:pt idx="42">
                  <c:v>-0.222107051185</c:v>
                </c:pt>
                <c:pt idx="43">
                  <c:v>-0.288077794347</c:v>
                </c:pt>
                <c:pt idx="44">
                  <c:v>-0.274798708023</c:v>
                </c:pt>
                <c:pt idx="45">
                  <c:v>-0.17187985122</c:v>
                </c:pt>
                <c:pt idx="46">
                  <c:v>-0.126686157335</c:v>
                </c:pt>
              </c:numCache>
            </c:numRef>
          </c:yVal>
          <c:smooth val="0"/>
        </c:ser>
        <c:ser>
          <c:idx val="1"/>
          <c:order val="1"/>
          <c:tx>
            <c:v>Knee</c:v>
          </c:tx>
          <c:spPr>
            <a:ln w="47625">
              <a:noFill/>
            </a:ln>
          </c:spPr>
          <c:marker>
            <c:symbol val="squar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data!$A$2:$A$51</c:f>
              <c:numCache>
                <c:formatCode>General</c:formatCode>
                <c:ptCount val="50"/>
                <c:pt idx="0">
                  <c:v>0.0</c:v>
                </c:pt>
                <c:pt idx="1">
                  <c:v>0.0191886955805</c:v>
                </c:pt>
                <c:pt idx="2">
                  <c:v>0.0400328270523</c:v>
                </c:pt>
                <c:pt idx="3">
                  <c:v>0.0608769585241</c:v>
                </c:pt>
                <c:pt idx="4">
                  <c:v>0.0817210899958</c:v>
                </c:pt>
                <c:pt idx="5">
                  <c:v>0.102565221468</c:v>
                </c:pt>
                <c:pt idx="6">
                  <c:v>0.123409352939</c:v>
                </c:pt>
                <c:pt idx="7">
                  <c:v>0.144253484411</c:v>
                </c:pt>
                <c:pt idx="8">
                  <c:v>0.165097615883</c:v>
                </c:pt>
                <c:pt idx="9">
                  <c:v>0.185941747355</c:v>
                </c:pt>
                <c:pt idx="10">
                  <c:v>0.206785878826</c:v>
                </c:pt>
                <c:pt idx="11">
                  <c:v>0.227630010298</c:v>
                </c:pt>
                <c:pt idx="12">
                  <c:v>0.24847414177</c:v>
                </c:pt>
                <c:pt idx="13">
                  <c:v>0.269318273242</c:v>
                </c:pt>
                <c:pt idx="14">
                  <c:v>0.290162404713</c:v>
                </c:pt>
                <c:pt idx="15">
                  <c:v>0.311006536185</c:v>
                </c:pt>
                <c:pt idx="16">
                  <c:v>0.331850667657</c:v>
                </c:pt>
                <c:pt idx="17">
                  <c:v>0.352694799129</c:v>
                </c:pt>
                <c:pt idx="18">
                  <c:v>0.3735389306</c:v>
                </c:pt>
                <c:pt idx="19">
                  <c:v>0.394383062072</c:v>
                </c:pt>
                <c:pt idx="20">
                  <c:v>0.415227193544</c:v>
                </c:pt>
                <c:pt idx="21">
                  <c:v>0.436071307908</c:v>
                </c:pt>
                <c:pt idx="22">
                  <c:v>0.45691543938</c:v>
                </c:pt>
                <c:pt idx="23">
                  <c:v>0.477759570852</c:v>
                </c:pt>
                <c:pt idx="24">
                  <c:v>0.498603702323</c:v>
                </c:pt>
                <c:pt idx="25">
                  <c:v>0.519447833795</c:v>
                </c:pt>
                <c:pt idx="26">
                  <c:v>0.540291965267</c:v>
                </c:pt>
                <c:pt idx="27">
                  <c:v>0.561136096739</c:v>
                </c:pt>
                <c:pt idx="28">
                  <c:v>0.58198022821</c:v>
                </c:pt>
                <c:pt idx="29">
                  <c:v>0.602824359682</c:v>
                </c:pt>
                <c:pt idx="30">
                  <c:v>0.623668491154</c:v>
                </c:pt>
                <c:pt idx="31">
                  <c:v>0.644512622626</c:v>
                </c:pt>
                <c:pt idx="32">
                  <c:v>0.665356754097</c:v>
                </c:pt>
                <c:pt idx="33">
                  <c:v>0.669525580392</c:v>
                </c:pt>
                <c:pt idx="34">
                  <c:v>0.686200885569</c:v>
                </c:pt>
                <c:pt idx="35">
                  <c:v>0.690369711864</c:v>
                </c:pt>
                <c:pt idx="36">
                  <c:v>0.707045017041</c:v>
                </c:pt>
                <c:pt idx="37">
                  <c:v>0.711213843335</c:v>
                </c:pt>
                <c:pt idx="38">
                  <c:v>0.727889148513</c:v>
                </c:pt>
                <c:pt idx="39">
                  <c:v>0.732057974807</c:v>
                </c:pt>
                <c:pt idx="40">
                  <c:v>0.748733279984</c:v>
                </c:pt>
                <c:pt idx="41">
                  <c:v>0.752902106279</c:v>
                </c:pt>
                <c:pt idx="42">
                  <c:v>0.769577411456</c:v>
                </c:pt>
                <c:pt idx="43">
                  <c:v>0.790421542928</c:v>
                </c:pt>
                <c:pt idx="44">
                  <c:v>0.8112656744</c:v>
                </c:pt>
                <c:pt idx="45">
                  <c:v>0.832109805871</c:v>
                </c:pt>
                <c:pt idx="46">
                  <c:v>0.852953937343</c:v>
                </c:pt>
                <c:pt idx="47">
                  <c:v>0.873798068815</c:v>
                </c:pt>
                <c:pt idx="48">
                  <c:v>0.894642200287</c:v>
                </c:pt>
                <c:pt idx="49">
                  <c:v>0.915486331759</c:v>
                </c:pt>
              </c:numCache>
            </c:numRef>
          </c:xVal>
          <c:yVal>
            <c:numRef>
              <c:f>data!$I$2:$I$51</c:f>
              <c:numCache>
                <c:formatCode>General</c:formatCode>
                <c:ptCount val="50"/>
                <c:pt idx="0">
                  <c:v>0.00781063781982</c:v>
                </c:pt>
                <c:pt idx="1">
                  <c:v>0.0214396982836</c:v>
                </c:pt>
                <c:pt idx="2">
                  <c:v>0.050490183078</c:v>
                </c:pt>
                <c:pt idx="3">
                  <c:v>0.0456231761564</c:v>
                </c:pt>
                <c:pt idx="4">
                  <c:v>0.00380193134636</c:v>
                </c:pt>
                <c:pt idx="5">
                  <c:v>-0.0304154507709</c:v>
                </c:pt>
                <c:pt idx="6">
                  <c:v>0.0</c:v>
                </c:pt>
                <c:pt idx="7">
                  <c:v>0.0342173821173</c:v>
                </c:pt>
                <c:pt idx="8">
                  <c:v>0.0152079432861</c:v>
                </c:pt>
                <c:pt idx="9">
                  <c:v>0.022812459681</c:v>
                </c:pt>
                <c:pt idx="10">
                  <c:v>0.0646356655972</c:v>
                </c:pt>
                <c:pt idx="11">
                  <c:v>0.0988530477145</c:v>
                </c:pt>
                <c:pt idx="12">
                  <c:v>0.064633704491</c:v>
                </c:pt>
                <c:pt idx="13">
                  <c:v>0.0165149116616</c:v>
                </c:pt>
                <c:pt idx="14">
                  <c:v>-0.0102918856804</c:v>
                </c:pt>
                <c:pt idx="15">
                  <c:v>-0.0422814510802</c:v>
                </c:pt>
                <c:pt idx="16">
                  <c:v>-0.057163414925</c:v>
                </c:pt>
                <c:pt idx="17">
                  <c:v>0.0287668141039</c:v>
                </c:pt>
                <c:pt idx="18">
                  <c:v>0.0811342340545</c:v>
                </c:pt>
                <c:pt idx="19">
                  <c:v>-0.00132265624241</c:v>
                </c:pt>
                <c:pt idx="20">
                  <c:v>-0.062289119702</c:v>
                </c:pt>
                <c:pt idx="21">
                  <c:v>0.0127879333097</c:v>
                </c:pt>
                <c:pt idx="22">
                  <c:v>0.248900148178</c:v>
                </c:pt>
                <c:pt idx="23">
                  <c:v>0.642202614713</c:v>
                </c:pt>
                <c:pt idx="24">
                  <c:v>1.16617271227</c:v>
                </c:pt>
                <c:pt idx="25">
                  <c:v>1.82847076528</c:v>
                </c:pt>
                <c:pt idx="26">
                  <c:v>2.60589763164</c:v>
                </c:pt>
                <c:pt idx="27">
                  <c:v>3.42412215429</c:v>
                </c:pt>
                <c:pt idx="28">
                  <c:v>4.07406262301</c:v>
                </c:pt>
                <c:pt idx="29">
                  <c:v>4.32594776543</c:v>
                </c:pt>
                <c:pt idx="30">
                  <c:v>3.92120931583</c:v>
                </c:pt>
                <c:pt idx="31">
                  <c:v>2.95394747193</c:v>
                </c:pt>
                <c:pt idx="32">
                  <c:v>1.62800179797</c:v>
                </c:pt>
                <c:pt idx="34">
                  <c:v>0.613138893298</c:v>
                </c:pt>
                <c:pt idx="36">
                  <c:v>0.357258105814</c:v>
                </c:pt>
                <c:pt idx="38">
                  <c:v>0.434085860112</c:v>
                </c:pt>
                <c:pt idx="40">
                  <c:v>0.697390851166</c:v>
                </c:pt>
                <c:pt idx="42">
                  <c:v>0.736317612078</c:v>
                </c:pt>
                <c:pt idx="43">
                  <c:v>0.513988411134</c:v>
                </c:pt>
                <c:pt idx="44">
                  <c:v>0.255880438844</c:v>
                </c:pt>
                <c:pt idx="45">
                  <c:v>-0.0201979781782</c:v>
                </c:pt>
                <c:pt idx="46">
                  <c:v>-0.201240008919</c:v>
                </c:pt>
              </c:numCache>
            </c:numRef>
          </c:yVal>
          <c:smooth val="0"/>
        </c:ser>
        <c:ser>
          <c:idx val="3"/>
          <c:order val="2"/>
          <c:tx>
            <c:v>Foot</c:v>
          </c:tx>
          <c:spPr>
            <a:ln w="47625">
              <a:noFill/>
            </a:ln>
          </c:spPr>
          <c:marker>
            <c:symbol val="triangle"/>
            <c:size val="6"/>
            <c:spPr>
              <a:solidFill>
                <a:srgbClr val="5CBA2E"/>
              </a:solidFill>
              <a:ln>
                <a:solidFill>
                  <a:srgbClr val="5CBA2E"/>
                </a:solidFill>
              </a:ln>
            </c:spPr>
          </c:marker>
          <c:xVal>
            <c:numRef>
              <c:f>data!$A$2:$A$51</c:f>
              <c:numCache>
                <c:formatCode>General</c:formatCode>
                <c:ptCount val="50"/>
                <c:pt idx="0">
                  <c:v>0.0</c:v>
                </c:pt>
                <c:pt idx="1">
                  <c:v>0.0191886955805</c:v>
                </c:pt>
                <c:pt idx="2">
                  <c:v>0.0400328270523</c:v>
                </c:pt>
                <c:pt idx="3">
                  <c:v>0.0608769585241</c:v>
                </c:pt>
                <c:pt idx="4">
                  <c:v>0.0817210899958</c:v>
                </c:pt>
                <c:pt idx="5">
                  <c:v>0.102565221468</c:v>
                </c:pt>
                <c:pt idx="6">
                  <c:v>0.123409352939</c:v>
                </c:pt>
                <c:pt idx="7">
                  <c:v>0.144253484411</c:v>
                </c:pt>
                <c:pt idx="8">
                  <c:v>0.165097615883</c:v>
                </c:pt>
                <c:pt idx="9">
                  <c:v>0.185941747355</c:v>
                </c:pt>
                <c:pt idx="10">
                  <c:v>0.206785878826</c:v>
                </c:pt>
                <c:pt idx="11">
                  <c:v>0.227630010298</c:v>
                </c:pt>
                <c:pt idx="12">
                  <c:v>0.24847414177</c:v>
                </c:pt>
                <c:pt idx="13">
                  <c:v>0.269318273242</c:v>
                </c:pt>
                <c:pt idx="14">
                  <c:v>0.290162404713</c:v>
                </c:pt>
                <c:pt idx="15">
                  <c:v>0.311006536185</c:v>
                </c:pt>
                <c:pt idx="16">
                  <c:v>0.331850667657</c:v>
                </c:pt>
                <c:pt idx="17">
                  <c:v>0.352694799129</c:v>
                </c:pt>
                <c:pt idx="18">
                  <c:v>0.3735389306</c:v>
                </c:pt>
                <c:pt idx="19">
                  <c:v>0.394383062072</c:v>
                </c:pt>
                <c:pt idx="20">
                  <c:v>0.415227193544</c:v>
                </c:pt>
                <c:pt idx="21">
                  <c:v>0.436071307908</c:v>
                </c:pt>
                <c:pt idx="22">
                  <c:v>0.45691543938</c:v>
                </c:pt>
                <c:pt idx="23">
                  <c:v>0.477759570852</c:v>
                </c:pt>
                <c:pt idx="24">
                  <c:v>0.498603702323</c:v>
                </c:pt>
                <c:pt idx="25">
                  <c:v>0.519447833795</c:v>
                </c:pt>
                <c:pt idx="26">
                  <c:v>0.540291965267</c:v>
                </c:pt>
                <c:pt idx="27">
                  <c:v>0.561136096739</c:v>
                </c:pt>
                <c:pt idx="28">
                  <c:v>0.58198022821</c:v>
                </c:pt>
                <c:pt idx="29">
                  <c:v>0.602824359682</c:v>
                </c:pt>
                <c:pt idx="30">
                  <c:v>0.623668491154</c:v>
                </c:pt>
                <c:pt idx="31">
                  <c:v>0.644512622626</c:v>
                </c:pt>
                <c:pt idx="32">
                  <c:v>0.665356754097</c:v>
                </c:pt>
                <c:pt idx="33">
                  <c:v>0.669525580392</c:v>
                </c:pt>
                <c:pt idx="34">
                  <c:v>0.686200885569</c:v>
                </c:pt>
                <c:pt idx="35">
                  <c:v>0.690369711864</c:v>
                </c:pt>
                <c:pt idx="36">
                  <c:v>0.707045017041</c:v>
                </c:pt>
                <c:pt idx="37">
                  <c:v>0.711213843335</c:v>
                </c:pt>
                <c:pt idx="38">
                  <c:v>0.727889148513</c:v>
                </c:pt>
                <c:pt idx="39">
                  <c:v>0.732057974807</c:v>
                </c:pt>
                <c:pt idx="40">
                  <c:v>0.748733279984</c:v>
                </c:pt>
                <c:pt idx="41">
                  <c:v>0.752902106279</c:v>
                </c:pt>
                <c:pt idx="42">
                  <c:v>0.769577411456</c:v>
                </c:pt>
                <c:pt idx="43">
                  <c:v>0.790421542928</c:v>
                </c:pt>
                <c:pt idx="44">
                  <c:v>0.8112656744</c:v>
                </c:pt>
                <c:pt idx="45">
                  <c:v>0.832109805871</c:v>
                </c:pt>
                <c:pt idx="46">
                  <c:v>0.852953937343</c:v>
                </c:pt>
                <c:pt idx="47">
                  <c:v>0.873798068815</c:v>
                </c:pt>
                <c:pt idx="48">
                  <c:v>0.894642200287</c:v>
                </c:pt>
                <c:pt idx="49">
                  <c:v>0.915486331759</c:v>
                </c:pt>
              </c:numCache>
            </c:numRef>
          </c:xVal>
          <c:yVal>
            <c:numRef>
              <c:f>data!$Q$2:$Q$51</c:f>
              <c:numCache>
                <c:formatCode>General</c:formatCode>
                <c:ptCount val="50"/>
                <c:pt idx="22">
                  <c:v>2.338644497869998</c:v>
                </c:pt>
                <c:pt idx="23">
                  <c:v>2.48361056251</c:v>
                </c:pt>
                <c:pt idx="24">
                  <c:v>2.74685225341</c:v>
                </c:pt>
                <c:pt idx="25">
                  <c:v>2.89851963605</c:v>
                </c:pt>
                <c:pt idx="26">
                  <c:v>2.6570466605</c:v>
                </c:pt>
                <c:pt idx="27">
                  <c:v>2.1746044958</c:v>
                </c:pt>
                <c:pt idx="28">
                  <c:v>1.88132661029</c:v>
                </c:pt>
                <c:pt idx="29">
                  <c:v>2.21179131965</c:v>
                </c:pt>
                <c:pt idx="30">
                  <c:v>3.20912923399</c:v>
                </c:pt>
                <c:pt idx="31">
                  <c:v>4.917032166619998</c:v>
                </c:pt>
                <c:pt idx="32">
                  <c:v>6.28849903922</c:v>
                </c:pt>
                <c:pt idx="34">
                  <c:v>6.91380136728</c:v>
                </c:pt>
                <c:pt idx="36">
                  <c:v>6.47817091808</c:v>
                </c:pt>
                <c:pt idx="38">
                  <c:v>4.84114062267</c:v>
                </c:pt>
                <c:pt idx="40">
                  <c:v>2.98051713884</c:v>
                </c:pt>
                <c:pt idx="42">
                  <c:v>1.48524562772</c:v>
                </c:pt>
                <c:pt idx="43">
                  <c:v>0.74298684421</c:v>
                </c:pt>
                <c:pt idx="44">
                  <c:v>0.348689160938</c:v>
                </c:pt>
                <c:pt idx="45">
                  <c:v>-0.129655501017</c:v>
                </c:pt>
                <c:pt idx="46">
                  <c:v>-0.736444975035</c:v>
                </c:pt>
                <c:pt idx="47">
                  <c:v>-1.22173205122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656216"/>
        <c:axId val="2141664536"/>
      </c:scatterChart>
      <c:valAx>
        <c:axId val="2141656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1664536"/>
        <c:crosses val="autoZero"/>
        <c:crossBetween val="midCat"/>
      </c:valAx>
      <c:valAx>
        <c:axId val="2141664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 Velocity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16562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589935100369"/>
          <c:y val="0.324424980857712"/>
          <c:w val="0.0903306938187863"/>
          <c:h val="0.2515932060216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3CA8-1168-2C4E-82FD-0C506FB408D5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AC37-99FB-D64D-B3E0-5355CC13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21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777DB-3DA9-674B-AE0A-2739E73B7137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B1140-37F6-844C-8C24-6E1645264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0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B1140-37F6-844C-8C24-6E16452643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7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B1140-37F6-844C-8C24-6E16452643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3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B1140-37F6-844C-8C24-6E16452643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8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B1140-37F6-844C-8C24-6E16452643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8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4/5/16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Comparative Efficacy and Physiology of Front and Back Leg Kicks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Ruchita Pendse</a:t>
            </a:r>
          </a:p>
          <a:p>
            <a:r>
              <a:rPr lang="en-US" dirty="0" smtClean="0"/>
              <a:t>April 5, 2015</a:t>
            </a:r>
          </a:p>
          <a:p>
            <a:r>
              <a:rPr lang="en-US" dirty="0" err="1" smtClean="0"/>
              <a:t>Biol</a:t>
            </a:r>
            <a:r>
              <a:rPr lang="en-US" dirty="0" smtClean="0"/>
              <a:t> 438 Project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7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192643"/>
            <a:ext cx="8229600" cy="39335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 2: What is the difference in the speed and predictability of the two kicks?</a:t>
            </a:r>
          </a:p>
          <a:p>
            <a:endParaRPr lang="en-US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237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Time from start of kick initiation to contact</a:t>
            </a:r>
          </a:p>
          <a:p>
            <a:pPr lvl="1"/>
            <a:r>
              <a:rPr lang="en-US" dirty="0" smtClean="0">
                <a:sym typeface="Wingdings"/>
              </a:rPr>
              <a:t>Back leg: 0.66 seconds</a:t>
            </a:r>
          </a:p>
          <a:p>
            <a:pPr lvl="1"/>
            <a:r>
              <a:rPr lang="en-US" dirty="0" smtClean="0">
                <a:sym typeface="Wingdings"/>
              </a:rPr>
              <a:t>Front leg: </a:t>
            </a:r>
            <a:r>
              <a:rPr lang="en-US" dirty="0" smtClean="0">
                <a:sym typeface="Wingdings"/>
              </a:rPr>
              <a:t>0.61 seconds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Surprisingly small difference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Duration of </a:t>
            </a:r>
            <a:r>
              <a:rPr lang="en-US" dirty="0" smtClean="0">
                <a:sym typeface="Wingdings"/>
              </a:rPr>
              <a:t>kick does not matter as much </a:t>
            </a:r>
            <a:r>
              <a:rPr lang="en-US" dirty="0" smtClean="0">
                <a:sym typeface="Wingdings"/>
              </a:rPr>
              <a:t>as physiological </a:t>
            </a:r>
            <a:r>
              <a:rPr lang="en-US" dirty="0" smtClean="0">
                <a:sym typeface="Wingdings"/>
              </a:rPr>
              <a:t>“projection”</a:t>
            </a:r>
          </a:p>
        </p:txBody>
      </p:sp>
    </p:spTree>
    <p:extLst>
      <p:ext uri="{BB962C8B-B14F-4D97-AF65-F5344CB8AC3E}">
        <p14:creationId xmlns:p14="http://schemas.microsoft.com/office/powerpoint/2010/main" val="224993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64991"/>
            <a:ext cx="8229600" cy="416117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 3: What physiological differences are responsible for the different </a:t>
            </a:r>
            <a:r>
              <a:rPr lang="en-US" dirty="0" smtClean="0"/>
              <a:t>impulses delivered by the </a:t>
            </a:r>
            <a:r>
              <a:rPr lang="en-US" dirty="0" smtClean="0"/>
              <a:t>two kicks? How might this affect </a:t>
            </a:r>
            <a:r>
              <a:rPr lang="en-US" dirty="0" smtClean="0"/>
              <a:t>projection?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171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momentum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8" y="1600201"/>
            <a:ext cx="7233965" cy="4525963"/>
          </a:xfrm>
        </p:spPr>
      </p:pic>
    </p:spTree>
    <p:extLst>
      <p:ext uri="{BB962C8B-B14F-4D97-AF65-F5344CB8AC3E}">
        <p14:creationId xmlns:p14="http://schemas.microsoft.com/office/powerpoint/2010/main" val="241649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4-05 at 5.57.42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r="-460"/>
          <a:stretch/>
        </p:blipFill>
        <p:spPr>
          <a:xfrm>
            <a:off x="51136" y="822694"/>
            <a:ext cx="1494747" cy="2866496"/>
          </a:xfrm>
        </p:spPr>
      </p:pic>
      <p:pic>
        <p:nvPicPr>
          <p:cNvPr id="5" name="Picture 4" descr="Screen Shot 2016-04-05 at 5.58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83" y="822691"/>
            <a:ext cx="1478285" cy="2866496"/>
          </a:xfrm>
          <a:prstGeom prst="rect">
            <a:avLst/>
          </a:prstGeom>
        </p:spPr>
      </p:pic>
      <p:pic>
        <p:nvPicPr>
          <p:cNvPr id="8" name="Picture 7" descr="Screen Shot 2016-04-05 at 6.01.14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b="4292"/>
          <a:stretch/>
        </p:blipFill>
        <p:spPr>
          <a:xfrm>
            <a:off x="3024168" y="822694"/>
            <a:ext cx="1484931" cy="2875058"/>
          </a:xfrm>
          <a:prstGeom prst="rect">
            <a:avLst/>
          </a:prstGeom>
        </p:spPr>
      </p:pic>
      <p:pic>
        <p:nvPicPr>
          <p:cNvPr id="9" name="Picture 8" descr="Screen Shot 2016-04-05 at 6.02.00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/>
          <a:stretch/>
        </p:blipFill>
        <p:spPr>
          <a:xfrm>
            <a:off x="7032181" y="831254"/>
            <a:ext cx="2095055" cy="2866498"/>
          </a:xfrm>
          <a:prstGeom prst="rect">
            <a:avLst/>
          </a:prstGeom>
        </p:spPr>
      </p:pic>
      <p:pic>
        <p:nvPicPr>
          <p:cNvPr id="10" name="Picture 9" descr="Screen Shot 2016-04-05 at 6.01.33 A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b="3105"/>
          <a:stretch/>
        </p:blipFill>
        <p:spPr>
          <a:xfrm>
            <a:off x="4509097" y="822694"/>
            <a:ext cx="2523083" cy="287505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Stages of a Kick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33220" y="1449470"/>
            <a:ext cx="116417" cy="793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8336" y="2243220"/>
            <a:ext cx="124883" cy="75141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88717" y="2994637"/>
            <a:ext cx="319619" cy="550333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68885" y="1449470"/>
            <a:ext cx="74083" cy="793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072552" y="2243220"/>
            <a:ext cx="296333" cy="58208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70386" y="2825303"/>
            <a:ext cx="402167" cy="603250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53137" y="1375387"/>
            <a:ext cx="264583" cy="719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617719" y="2095052"/>
            <a:ext cx="709084" cy="14816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903469" y="2243219"/>
            <a:ext cx="423335" cy="666750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81886" y="1375387"/>
            <a:ext cx="243417" cy="645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025301" y="1883386"/>
            <a:ext cx="730251" cy="13758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55553" y="1883387"/>
            <a:ext cx="679115" cy="455531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53637" y="1449469"/>
            <a:ext cx="116417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470053" y="1724637"/>
            <a:ext cx="613833" cy="2963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083885" y="1534136"/>
            <a:ext cx="654051" cy="190500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3" name="Picture 52" descr="Screen Shot 2016-04-05 at 6.25.22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" y="3979941"/>
            <a:ext cx="1052955" cy="2861057"/>
          </a:xfrm>
          <a:prstGeom prst="rect">
            <a:avLst/>
          </a:prstGeom>
        </p:spPr>
      </p:pic>
      <p:pic>
        <p:nvPicPr>
          <p:cNvPr id="54" name="Picture 53" descr="Screen Shot 2016-04-05 at 6.26.05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42" y="3979941"/>
            <a:ext cx="1047484" cy="2873726"/>
          </a:xfrm>
          <a:prstGeom prst="rect">
            <a:avLst/>
          </a:prstGeom>
        </p:spPr>
      </p:pic>
      <p:pic>
        <p:nvPicPr>
          <p:cNvPr id="55" name="Picture 54" descr="Screen Shot 2016-04-05 at 6.26.59 AM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b="4624"/>
          <a:stretch/>
        </p:blipFill>
        <p:spPr>
          <a:xfrm>
            <a:off x="2180171" y="3984996"/>
            <a:ext cx="1712816" cy="2868670"/>
          </a:xfrm>
          <a:prstGeom prst="rect">
            <a:avLst/>
          </a:prstGeom>
        </p:spPr>
      </p:pic>
      <p:pic>
        <p:nvPicPr>
          <p:cNvPr id="56" name="Picture 55" descr="Screen Shot 2016-04-05 at 6.27.16 AM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/>
          <a:stretch/>
        </p:blipFill>
        <p:spPr>
          <a:xfrm>
            <a:off x="3903468" y="3984996"/>
            <a:ext cx="2736579" cy="2856001"/>
          </a:xfrm>
          <a:prstGeom prst="rect">
            <a:avLst/>
          </a:prstGeom>
        </p:spPr>
      </p:pic>
      <p:pic>
        <p:nvPicPr>
          <p:cNvPr id="57" name="Picture 56" descr="Screen Shot 2016-04-05 at 6.27.32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62" y="3984996"/>
            <a:ext cx="2522039" cy="286867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 flipH="1">
            <a:off x="508337" y="4593163"/>
            <a:ext cx="103716" cy="772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08337" y="5365748"/>
            <a:ext cx="370081" cy="6138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49635" y="5979581"/>
            <a:ext cx="128783" cy="709083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615688" y="4571995"/>
            <a:ext cx="0" cy="793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1615690" y="5365749"/>
            <a:ext cx="299895" cy="6138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820333" y="5979581"/>
            <a:ext cx="95251" cy="783167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656418" y="4571994"/>
            <a:ext cx="367751" cy="6138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3024170" y="5185832"/>
            <a:ext cx="711748" cy="9524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3238501" y="5281081"/>
            <a:ext cx="497417" cy="560917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222751" y="4571995"/>
            <a:ext cx="391583" cy="539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614333" y="4889498"/>
            <a:ext cx="719667" cy="2222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334001" y="4889499"/>
            <a:ext cx="592667" cy="476249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49636" y="6688663"/>
            <a:ext cx="266365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820333" y="6762748"/>
            <a:ext cx="252219" cy="7824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238501" y="5841997"/>
            <a:ext cx="114635" cy="2540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5926666" y="5281081"/>
            <a:ext cx="222251" cy="8466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032182" y="4571995"/>
            <a:ext cx="321455" cy="539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7353635" y="4984748"/>
            <a:ext cx="730251" cy="127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8083885" y="4804831"/>
            <a:ext cx="732032" cy="179917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8794751" y="4593164"/>
            <a:ext cx="179917" cy="21166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88718" y="3544969"/>
            <a:ext cx="423335" cy="14421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670386" y="3428553"/>
            <a:ext cx="245199" cy="11641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892988" y="2909969"/>
            <a:ext cx="245097" cy="15919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6434667" y="2243220"/>
            <a:ext cx="191695" cy="9569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8737935" y="1375387"/>
            <a:ext cx="77983" cy="15875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8431" y="461922"/>
            <a:ext cx="110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Leg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78431" y="3615664"/>
            <a:ext cx="117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Leg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0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0" grpId="0"/>
      <p:bldP spid="151" grpId="0"/>
      <p:bldP spid="15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6092"/>
          </a:xfrm>
        </p:spPr>
        <p:txBody>
          <a:bodyPr/>
          <a:lstStyle/>
          <a:p>
            <a:r>
              <a:rPr lang="en-US" dirty="0" smtClean="0"/>
              <a:t>Back leg kick trajectory</a:t>
            </a:r>
            <a:endParaRPr lang="en-US" dirty="0"/>
          </a:p>
        </p:txBody>
      </p:sp>
      <p:pic>
        <p:nvPicPr>
          <p:cNvPr id="4" name="Content Placeholder 3" descr="Screen Shot 2016-04-05 at 9.18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93" r="-27693"/>
          <a:stretch>
            <a:fillRect/>
          </a:stretch>
        </p:blipFill>
        <p:spPr>
          <a:xfrm>
            <a:off x="457200" y="1341947"/>
            <a:ext cx="8229600" cy="5191594"/>
          </a:xfrm>
        </p:spPr>
      </p:pic>
    </p:spTree>
    <p:extLst>
      <p:ext uri="{BB962C8B-B14F-4D97-AF65-F5344CB8AC3E}">
        <p14:creationId xmlns:p14="http://schemas.microsoft.com/office/powerpoint/2010/main" val="210326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4386"/>
          </a:xfrm>
        </p:spPr>
        <p:txBody>
          <a:bodyPr/>
          <a:lstStyle/>
          <a:p>
            <a:r>
              <a:rPr lang="en-US" dirty="0" smtClean="0"/>
              <a:t>Front leg kick trajectory</a:t>
            </a:r>
            <a:endParaRPr lang="en-US" dirty="0"/>
          </a:p>
        </p:txBody>
      </p:sp>
      <p:pic>
        <p:nvPicPr>
          <p:cNvPr id="4" name="Content Placeholder 3" descr="Screen Shot 2016-04-05 at 9.17.3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14" r="-27014"/>
          <a:stretch>
            <a:fillRect/>
          </a:stretch>
        </p:blipFill>
        <p:spPr>
          <a:xfrm>
            <a:off x="457200" y="1162051"/>
            <a:ext cx="8229600" cy="5332413"/>
          </a:xfrm>
        </p:spPr>
      </p:pic>
    </p:spTree>
    <p:extLst>
      <p:ext uri="{BB962C8B-B14F-4D97-AF65-F5344CB8AC3E}">
        <p14:creationId xmlns:p14="http://schemas.microsoft.com/office/powerpoint/2010/main" val="363885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893605"/>
              </p:ext>
            </p:extLst>
          </p:nvPr>
        </p:nvGraphicFramePr>
        <p:xfrm>
          <a:off x="227957" y="0"/>
          <a:ext cx="8916043" cy="33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815"/>
              </p:ext>
            </p:extLst>
          </p:nvPr>
        </p:nvGraphicFramePr>
        <p:xfrm>
          <a:off x="227957" y="3132667"/>
          <a:ext cx="8916043" cy="356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738584" y="563137"/>
            <a:ext cx="0" cy="2420295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03456" y="3698969"/>
            <a:ext cx="0" cy="2615363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4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609582"/>
              </p:ext>
            </p:extLst>
          </p:nvPr>
        </p:nvGraphicFramePr>
        <p:xfrm>
          <a:off x="243418" y="3280833"/>
          <a:ext cx="8484023" cy="357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311953"/>
              </p:ext>
            </p:extLst>
          </p:nvPr>
        </p:nvGraphicFramePr>
        <p:xfrm>
          <a:off x="243417" y="127001"/>
          <a:ext cx="9161104" cy="331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930270" y="682957"/>
            <a:ext cx="0" cy="2420295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9201" y="3986541"/>
            <a:ext cx="0" cy="2420295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7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ack leg kick was able to deliver a stronger impulse</a:t>
            </a:r>
          </a:p>
          <a:p>
            <a:pPr lvl="1"/>
            <a:r>
              <a:rPr lang="en-US" dirty="0" smtClean="0"/>
              <a:t>Longer drive creates higher velocity of impact</a:t>
            </a:r>
          </a:p>
          <a:p>
            <a:pPr lvl="1"/>
            <a:r>
              <a:rPr lang="en-US" dirty="0" smtClean="0"/>
              <a:t>More straight approach allows more mass to be behind the strike</a:t>
            </a:r>
          </a:p>
          <a:p>
            <a:pPr lvl="1"/>
            <a:r>
              <a:rPr lang="en-US" dirty="0" smtClean="0"/>
              <a:t>These results would be expected to be more pronounced with heavier targets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Actual duration of the two kicks was quite similar</a:t>
            </a:r>
          </a:p>
          <a:p>
            <a:pPr lvl="1"/>
            <a:endParaRPr lang="en-US" dirty="0"/>
          </a:p>
          <a:p>
            <a:r>
              <a:rPr lang="en-US" dirty="0" smtClean="0"/>
              <a:t>Key physiological differences result in the back leg kick projecting much earlier</a:t>
            </a:r>
          </a:p>
          <a:p>
            <a:pPr lvl="1"/>
            <a:r>
              <a:rPr lang="en-US" dirty="0" smtClean="0"/>
              <a:t>Back hip drops and moves forward in back leg kick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7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smtClean="0"/>
              <a:t>The Real-World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Martial arts + combat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End goal: Damage to the opponent/attacker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Power of Strike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Probability of Hitting Target</a:t>
            </a:r>
            <a:endParaRPr lang="en-US" sz="1000" dirty="0">
              <a:sym typeface="Wingdings"/>
            </a:endParaRPr>
          </a:p>
          <a:p>
            <a:pPr lvl="1">
              <a:lnSpc>
                <a:spcPct val="150000"/>
              </a:lnSpc>
              <a:buFont typeface="Wingdings" charset="0"/>
              <a:buChar char="à"/>
            </a:pPr>
            <a:r>
              <a:rPr lang="en-US" dirty="0" smtClean="0"/>
              <a:t>Instantaneous optimization decisions are constantly being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3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4-05 at 5.57.42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r="-460"/>
          <a:stretch/>
        </p:blipFill>
        <p:spPr>
          <a:xfrm>
            <a:off x="51136" y="822694"/>
            <a:ext cx="1494747" cy="2866496"/>
          </a:xfrm>
        </p:spPr>
      </p:pic>
      <p:pic>
        <p:nvPicPr>
          <p:cNvPr id="5" name="Picture 4" descr="Screen Shot 2016-04-05 at 5.58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83" y="822691"/>
            <a:ext cx="1478285" cy="2866496"/>
          </a:xfrm>
          <a:prstGeom prst="rect">
            <a:avLst/>
          </a:prstGeom>
        </p:spPr>
      </p:pic>
      <p:pic>
        <p:nvPicPr>
          <p:cNvPr id="8" name="Picture 7" descr="Screen Shot 2016-04-05 at 6.01.14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b="4292"/>
          <a:stretch/>
        </p:blipFill>
        <p:spPr>
          <a:xfrm>
            <a:off x="3024168" y="822694"/>
            <a:ext cx="1484931" cy="2875058"/>
          </a:xfrm>
          <a:prstGeom prst="rect">
            <a:avLst/>
          </a:prstGeom>
        </p:spPr>
      </p:pic>
      <p:pic>
        <p:nvPicPr>
          <p:cNvPr id="9" name="Picture 8" descr="Screen Shot 2016-04-05 at 6.02.00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/>
          <a:stretch/>
        </p:blipFill>
        <p:spPr>
          <a:xfrm>
            <a:off x="7032181" y="831254"/>
            <a:ext cx="2095055" cy="2866498"/>
          </a:xfrm>
          <a:prstGeom prst="rect">
            <a:avLst/>
          </a:prstGeom>
        </p:spPr>
      </p:pic>
      <p:pic>
        <p:nvPicPr>
          <p:cNvPr id="10" name="Picture 9" descr="Screen Shot 2016-04-05 at 6.01.33 A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b="3105"/>
          <a:stretch/>
        </p:blipFill>
        <p:spPr>
          <a:xfrm>
            <a:off x="4509097" y="822694"/>
            <a:ext cx="2523083" cy="287505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Stages of a Kick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33220" y="1449470"/>
            <a:ext cx="116417" cy="793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8336" y="2243220"/>
            <a:ext cx="124883" cy="75141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88717" y="2994637"/>
            <a:ext cx="319619" cy="550333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68885" y="1449470"/>
            <a:ext cx="74083" cy="793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072552" y="2243220"/>
            <a:ext cx="296333" cy="58208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70386" y="2825303"/>
            <a:ext cx="402167" cy="603250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53137" y="1375387"/>
            <a:ext cx="264583" cy="719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617719" y="2095052"/>
            <a:ext cx="709084" cy="14816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903469" y="2243219"/>
            <a:ext cx="423335" cy="666750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81886" y="1375387"/>
            <a:ext cx="243417" cy="645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025301" y="1883386"/>
            <a:ext cx="730251" cy="13758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55553" y="1883387"/>
            <a:ext cx="679115" cy="455531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53637" y="1449469"/>
            <a:ext cx="116417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470053" y="1724637"/>
            <a:ext cx="613833" cy="2963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083885" y="1534136"/>
            <a:ext cx="654051" cy="190500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3" name="Picture 52" descr="Screen Shot 2016-04-05 at 6.25.22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" y="3979941"/>
            <a:ext cx="1052955" cy="2861057"/>
          </a:xfrm>
          <a:prstGeom prst="rect">
            <a:avLst/>
          </a:prstGeom>
        </p:spPr>
      </p:pic>
      <p:pic>
        <p:nvPicPr>
          <p:cNvPr id="54" name="Picture 53" descr="Screen Shot 2016-04-05 at 6.26.05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42" y="3979941"/>
            <a:ext cx="1047484" cy="2873726"/>
          </a:xfrm>
          <a:prstGeom prst="rect">
            <a:avLst/>
          </a:prstGeom>
        </p:spPr>
      </p:pic>
      <p:pic>
        <p:nvPicPr>
          <p:cNvPr id="55" name="Picture 54" descr="Screen Shot 2016-04-05 at 6.26.59 AM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b="4624"/>
          <a:stretch/>
        </p:blipFill>
        <p:spPr>
          <a:xfrm>
            <a:off x="2180171" y="3984996"/>
            <a:ext cx="1712816" cy="2868670"/>
          </a:xfrm>
          <a:prstGeom prst="rect">
            <a:avLst/>
          </a:prstGeom>
        </p:spPr>
      </p:pic>
      <p:pic>
        <p:nvPicPr>
          <p:cNvPr id="56" name="Picture 55" descr="Screen Shot 2016-04-05 at 6.27.16 AM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/>
          <a:stretch/>
        </p:blipFill>
        <p:spPr>
          <a:xfrm>
            <a:off x="3903468" y="3984996"/>
            <a:ext cx="2736579" cy="2856001"/>
          </a:xfrm>
          <a:prstGeom prst="rect">
            <a:avLst/>
          </a:prstGeom>
        </p:spPr>
      </p:pic>
      <p:pic>
        <p:nvPicPr>
          <p:cNvPr id="57" name="Picture 56" descr="Screen Shot 2016-04-05 at 6.27.32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62" y="3984996"/>
            <a:ext cx="2522039" cy="286867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 flipH="1">
            <a:off x="508337" y="4593163"/>
            <a:ext cx="103716" cy="772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08337" y="5365748"/>
            <a:ext cx="370081" cy="6138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49635" y="5979581"/>
            <a:ext cx="128783" cy="709083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615688" y="4571995"/>
            <a:ext cx="0" cy="793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1615690" y="5365749"/>
            <a:ext cx="299895" cy="6138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820333" y="5979581"/>
            <a:ext cx="95251" cy="783167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656418" y="4571994"/>
            <a:ext cx="367751" cy="6138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3024170" y="5185832"/>
            <a:ext cx="711748" cy="9524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3238501" y="5281081"/>
            <a:ext cx="497417" cy="560917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222751" y="4571995"/>
            <a:ext cx="391583" cy="539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614333" y="4889498"/>
            <a:ext cx="719667" cy="2222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334001" y="4889499"/>
            <a:ext cx="592667" cy="476249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49636" y="6688663"/>
            <a:ext cx="266365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820333" y="6762748"/>
            <a:ext cx="252219" cy="7824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238501" y="5841997"/>
            <a:ext cx="114635" cy="2540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5926666" y="5281081"/>
            <a:ext cx="222251" cy="8466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032182" y="4571995"/>
            <a:ext cx="321455" cy="539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7353635" y="4984748"/>
            <a:ext cx="730251" cy="127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8083885" y="4804831"/>
            <a:ext cx="732032" cy="179917"/>
          </a:xfrm>
          <a:prstGeom prst="line">
            <a:avLst/>
          </a:prstGeom>
          <a:ln>
            <a:solidFill>
              <a:srgbClr val="ABD9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8794751" y="4593164"/>
            <a:ext cx="179917" cy="21166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88718" y="3544969"/>
            <a:ext cx="423335" cy="14421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670386" y="3428553"/>
            <a:ext cx="245199" cy="11641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892988" y="2909969"/>
            <a:ext cx="245097" cy="15919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6434667" y="2243220"/>
            <a:ext cx="191695" cy="9569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8737935" y="1375387"/>
            <a:ext cx="77983" cy="15875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8431" y="461922"/>
            <a:ext cx="110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Leg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78431" y="3615664"/>
            <a:ext cx="117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Leg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3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323"/>
            <a:ext cx="8229600" cy="4376841"/>
          </a:xfrm>
        </p:spPr>
        <p:txBody>
          <a:bodyPr/>
          <a:lstStyle/>
          <a:p>
            <a:r>
              <a:rPr lang="en-US" dirty="0" smtClean="0"/>
              <a:t>The soccer ball is a decent “force plate” but a poor target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rotational (twisting) component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Assumptions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forces acted on the ball in the first 10 frames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Drag is insignificant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Did not look at rotation of the ball itself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4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More ideal target/force plate?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Frontal analysis to evaluate projection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Angular analysis around each joint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Accuracy of kicks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Different types of kicks</a:t>
            </a:r>
          </a:p>
        </p:txBody>
      </p:sp>
    </p:spTree>
    <p:extLst>
      <p:ext uri="{BB962C8B-B14F-4D97-AF65-F5344CB8AC3E}">
        <p14:creationId xmlns:p14="http://schemas.microsoft.com/office/powerpoint/2010/main" val="49799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13835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822"/>
            <a:ext cx="8229600" cy="1359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+mn-lt"/>
              </a:rPr>
              <a:t>“Body Segment Data.” </a:t>
            </a:r>
            <a:r>
              <a:rPr lang="en-US" sz="1800" i="1" dirty="0" smtClean="0">
                <a:latin typeface="+mn-lt"/>
              </a:rPr>
              <a:t>Kinesiology Calculations</a:t>
            </a:r>
            <a:r>
              <a:rPr lang="en-US" sz="1800" dirty="0">
                <a:latin typeface="+mn-lt"/>
              </a:rPr>
              <a:t>.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ExRx.net</a:t>
            </a:r>
            <a:r>
              <a:rPr lang="en-US" sz="1800" dirty="0" smtClean="0">
                <a:latin typeface="+mn-lt"/>
              </a:rPr>
              <a:t>. Web. 03 Apr 2016.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 smtClean="0">
                <a:latin typeface="+mn-lt"/>
              </a:rPr>
              <a:t>“Momentum and Its Conservation.” </a:t>
            </a:r>
            <a:r>
              <a:rPr lang="en-US" sz="1800" i="1" dirty="0" smtClean="0">
                <a:latin typeface="+mn-lt"/>
              </a:rPr>
              <a:t>Physics Tutorial. </a:t>
            </a:r>
            <a:r>
              <a:rPr lang="en-US" sz="1800" dirty="0" smtClean="0">
                <a:latin typeface="+mn-lt"/>
              </a:rPr>
              <a:t>The Physics Classroom. Web. 03 Apr 2016.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 smtClean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762239"/>
            <a:ext cx="8229600" cy="958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8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1251"/>
            <a:ext cx="8229600" cy="37449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 front and back-leg kicks differ in their ability to harm an opponent, and what is the underlying physiology of those differences?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8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99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How do we measure “damage”?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Impulse: </a:t>
            </a:r>
            <a:r>
              <a:rPr lang="en-US" dirty="0" smtClean="0"/>
              <a:t>change in momentum; integral of Force w/r to time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Proxy for direct measurement of force: projectile motion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Initial velocity over time of contact with ball </a:t>
            </a:r>
            <a:r>
              <a:rPr lang="en-US" dirty="0">
                <a:sym typeface="Wingdings"/>
              </a:rPr>
              <a:t> acceleration  </a:t>
            </a:r>
            <a:r>
              <a:rPr lang="en-US" dirty="0" smtClean="0">
                <a:sym typeface="Wingdings"/>
              </a:rPr>
              <a:t>force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/>
              </a:rPr>
              <a:t>Video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/>
              </a:rPr>
              <a:t>Sony </a:t>
            </a:r>
            <a:r>
              <a:rPr lang="en-US" dirty="0" err="1" smtClean="0">
                <a:sym typeface="Wingdings"/>
              </a:rPr>
              <a:t>Cybershot</a:t>
            </a:r>
            <a:r>
              <a:rPr lang="en-US" dirty="0" smtClean="0">
                <a:sym typeface="Wingdings"/>
              </a:rPr>
              <a:t> RX10 II at 480fps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/>
              </a:rPr>
              <a:t>Markers on joints of interest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/>
              </a:rPr>
              <a:t>Six trials of each </a:t>
            </a:r>
            <a:r>
              <a:rPr lang="en-US" dirty="0" smtClean="0">
                <a:sym typeface="Wingdings"/>
              </a:rPr>
              <a:t>kick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/>
              </a:rPr>
              <a:t>Analysis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/>
              </a:rPr>
              <a:t>Logger Pro software for video analysis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2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Video Setup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Leg Stance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Front Leg Stance</a:t>
            </a:r>
            <a:endParaRPr lang="en-US" dirty="0"/>
          </a:p>
        </p:txBody>
      </p:sp>
      <p:pic>
        <p:nvPicPr>
          <p:cNvPr id="18" name="Content Placeholder 17" descr="Screen Shot 2016-04-05 at 4.08.52 AM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2" r="-8552"/>
          <a:stretch>
            <a:fillRect/>
          </a:stretch>
        </p:blipFill>
        <p:spPr>
          <a:xfrm>
            <a:off x="4648327" y="2212848"/>
            <a:ext cx="4041648" cy="3913632"/>
          </a:xfrm>
        </p:spPr>
      </p:pic>
      <p:pic>
        <p:nvPicPr>
          <p:cNvPr id="17" name="Content Placeholder 16" descr="Screen Shot 2016-04-05 at 4.07.50 AM.pn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" b="-167"/>
          <a:stretch>
            <a:fillRect/>
          </a:stretch>
        </p:blipFill>
        <p:spPr>
          <a:xfrm>
            <a:off x="457200" y="2213294"/>
            <a:ext cx="4041648" cy="3913187"/>
          </a:xfrm>
        </p:spPr>
      </p:pic>
    </p:spTree>
    <p:extLst>
      <p:ext uri="{BB962C8B-B14F-4D97-AF65-F5344CB8AC3E}">
        <p14:creationId xmlns:p14="http://schemas.microsoft.com/office/powerpoint/2010/main" val="115742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27667"/>
          </a:xfrm>
        </p:spPr>
        <p:txBody>
          <a:bodyPr/>
          <a:lstStyle/>
          <a:p>
            <a:r>
              <a:rPr lang="en-US" dirty="0" smtClean="0"/>
              <a:t>Back Leg Kick</a:t>
            </a:r>
            <a:endParaRPr lang="en-US" dirty="0"/>
          </a:p>
        </p:txBody>
      </p:sp>
      <p:pic>
        <p:nvPicPr>
          <p:cNvPr id="4" name="Content Placeholder 3" descr="Screen Shot 2016-04-05 at 1.02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 b="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136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91167"/>
          </a:xfrm>
        </p:spPr>
        <p:txBody>
          <a:bodyPr/>
          <a:lstStyle/>
          <a:p>
            <a:r>
              <a:rPr lang="en-US" dirty="0" smtClean="0"/>
              <a:t>Front Leg Kick</a:t>
            </a:r>
            <a:endParaRPr lang="en-US" dirty="0"/>
          </a:p>
        </p:txBody>
      </p:sp>
      <p:pic>
        <p:nvPicPr>
          <p:cNvPr id="5" name="Content Placeholder 4" descr="Screen Shot 2016-04-05 at 1.02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b="1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061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60502"/>
            <a:ext cx="8229600" cy="129602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 1: What is the difference in </a:t>
            </a:r>
            <a:r>
              <a:rPr lang="en-US" dirty="0" smtClean="0"/>
              <a:t>impulse delivered by </a:t>
            </a:r>
            <a:r>
              <a:rPr lang="en-US" dirty="0" smtClean="0"/>
              <a:t>the two kicks</a:t>
            </a:r>
            <a:r>
              <a:rPr lang="en-US" dirty="0" smtClean="0"/>
              <a:t>?</a:t>
            </a:r>
            <a:endParaRPr lang="en-US" sz="1800" dirty="0"/>
          </a:p>
        </p:txBody>
      </p:sp>
      <p:pic>
        <p:nvPicPr>
          <p:cNvPr id="16" name="Picture 15" descr="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75" y="3515689"/>
            <a:ext cx="852867" cy="85572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499409" y="3118053"/>
            <a:ext cx="1090083" cy="825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9493" y="2910417"/>
            <a:ext cx="125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 applied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99408" y="3943554"/>
            <a:ext cx="0" cy="603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45953" y="4504472"/>
            <a:ext cx="978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 gravity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66577" y="3943554"/>
            <a:ext cx="232833" cy="169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80701" y="3879841"/>
            <a:ext cx="136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 drag (negligible)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 descr="Screen Shot 2016-04-05 at 9.39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44" y="2756530"/>
            <a:ext cx="2495053" cy="2359638"/>
          </a:xfrm>
          <a:prstGeom prst="rect">
            <a:avLst/>
          </a:prstGeom>
        </p:spPr>
      </p:pic>
      <p:sp>
        <p:nvSpPr>
          <p:cNvPr id="20" name="Content Placeholder 7"/>
          <p:cNvSpPr txBox="1">
            <a:spLocks/>
          </p:cNvSpPr>
          <p:nvPr/>
        </p:nvSpPr>
        <p:spPr>
          <a:xfrm>
            <a:off x="457200" y="4912480"/>
            <a:ext cx="8229600" cy="1662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dirty="0" smtClean="0"/>
              <a:t>Determine velocity of the ball after it leaves the foot</a:t>
            </a:r>
          </a:p>
          <a:p>
            <a:pPr lvl="1"/>
            <a:r>
              <a:rPr lang="en-US" dirty="0" smtClean="0"/>
              <a:t>Determine duration of contact with the ball</a:t>
            </a:r>
          </a:p>
          <a:p>
            <a:pPr lvl="1"/>
            <a:r>
              <a:rPr lang="en-US" dirty="0" smtClean="0"/>
              <a:t>Mass of ball = 0.43 kg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733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2" grpId="0"/>
      <p:bldP spid="1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applied force</a:t>
            </a:r>
          </a:p>
          <a:p>
            <a:pPr lvl="1"/>
            <a:r>
              <a:rPr lang="en-US" dirty="0" smtClean="0"/>
              <a:t>Back Leg: 235 N</a:t>
            </a:r>
          </a:p>
          <a:p>
            <a:pPr lvl="1"/>
            <a:r>
              <a:rPr lang="en-US" dirty="0" smtClean="0"/>
              <a:t>Front Leg: 186 N</a:t>
            </a:r>
          </a:p>
          <a:p>
            <a:pPr lvl="2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Back leg kick delivers about 30% more force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Average </a:t>
            </a:r>
            <a:r>
              <a:rPr lang="en-US" dirty="0" smtClean="0">
                <a:sym typeface="Wingdings"/>
              </a:rPr>
              <a:t>impulse</a:t>
            </a:r>
          </a:p>
          <a:p>
            <a:pPr lvl="1"/>
            <a:r>
              <a:rPr lang="en-US" dirty="0" smtClean="0">
                <a:sym typeface="Wingdings"/>
              </a:rPr>
              <a:t>Back Leg: 4.9 N s</a:t>
            </a:r>
          </a:p>
          <a:p>
            <a:pPr lvl="1"/>
            <a:r>
              <a:rPr lang="en-US" dirty="0" smtClean="0">
                <a:sym typeface="Wingdings"/>
              </a:rPr>
              <a:t>Front Leg: 4.0 N s</a:t>
            </a:r>
          </a:p>
          <a:p>
            <a:pPr marL="914400" lvl="2" indent="0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ack leg delivers about 25% greater </a:t>
            </a:r>
            <a:r>
              <a:rPr lang="en-US" u="sng" dirty="0" smtClean="0">
                <a:sym typeface="Wingdings"/>
              </a:rPr>
              <a:t>relative</a:t>
            </a:r>
            <a:r>
              <a:rPr lang="en-US" dirty="0" smtClean="0">
                <a:sym typeface="Wingdings"/>
              </a:rPr>
              <a:t> impulse</a:t>
            </a: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6308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551</TotalTime>
  <Words>607</Words>
  <Application>Microsoft Macintosh PowerPoint</Application>
  <PresentationFormat>On-screen Show (4:3)</PresentationFormat>
  <Paragraphs>120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Comparative Efficacy and Physiology of Front and Back Leg Kicks</vt:lpstr>
      <vt:lpstr>The Real-World Problem</vt:lpstr>
      <vt:lpstr>Question</vt:lpstr>
      <vt:lpstr>Methods</vt:lpstr>
      <vt:lpstr>Methods: Video Setup</vt:lpstr>
      <vt:lpstr>Back Leg Kick</vt:lpstr>
      <vt:lpstr>Front Leg Kick</vt:lpstr>
      <vt:lpstr>Analysis</vt:lpstr>
      <vt:lpstr>Results</vt:lpstr>
      <vt:lpstr>Analysis</vt:lpstr>
      <vt:lpstr>Results</vt:lpstr>
      <vt:lpstr>Analysis</vt:lpstr>
      <vt:lpstr>Foot momentum</vt:lpstr>
      <vt:lpstr>Stages of a Kick</vt:lpstr>
      <vt:lpstr>Back leg kick trajectory</vt:lpstr>
      <vt:lpstr>Front leg kick trajectory</vt:lpstr>
      <vt:lpstr>PowerPoint Presentation</vt:lpstr>
      <vt:lpstr>PowerPoint Presentation</vt:lpstr>
      <vt:lpstr>Key Conclusions</vt:lpstr>
      <vt:lpstr>Stages of a Kick</vt:lpstr>
      <vt:lpstr>Limitations</vt:lpstr>
      <vt:lpstr>Future Directions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Efficacy and Physiology of Front and Back Leg Kicks</dc:title>
  <dc:creator>Ruchita Pendse</dc:creator>
  <cp:lastModifiedBy>Ruchita Pendse</cp:lastModifiedBy>
  <cp:revision>36</cp:revision>
  <cp:lastPrinted>2016-04-05T14:09:01Z</cp:lastPrinted>
  <dcterms:created xsi:type="dcterms:W3CDTF">2016-04-05T07:27:32Z</dcterms:created>
  <dcterms:modified xsi:type="dcterms:W3CDTF">2016-04-05T17:03:26Z</dcterms:modified>
</cp:coreProperties>
</file>